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6" r:id="rId4"/>
  </p:sldMasterIdLst>
  <p:notesMasterIdLst>
    <p:notesMasterId r:id="rId19"/>
  </p:notesMasterIdLst>
  <p:handoutMasterIdLst>
    <p:handoutMasterId r:id="rId20"/>
  </p:handoutMasterIdLst>
  <p:sldIdLst>
    <p:sldId id="285" r:id="rId5"/>
    <p:sldId id="290" r:id="rId6"/>
    <p:sldId id="291" r:id="rId7"/>
    <p:sldId id="292" r:id="rId8"/>
    <p:sldId id="293" r:id="rId9"/>
    <p:sldId id="294" r:id="rId10"/>
    <p:sldId id="295" r:id="rId11"/>
    <p:sldId id="296" r:id="rId12"/>
    <p:sldId id="297" r:id="rId13"/>
    <p:sldId id="298" r:id="rId14"/>
    <p:sldId id="299" r:id="rId15"/>
    <p:sldId id="300" r:id="rId16"/>
    <p:sldId id="301" r:id="rId17"/>
    <p:sldId id="302" r:id="rId18"/>
  </p:sldIdLst>
  <p:sldSz cx="12192000" cy="6858000"/>
  <p:notesSz cx="6858000" cy="9144000"/>
  <p:defaultTextStyle>
    <a:defPPr rtl="0">
      <a:defRPr lang="fr-f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792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svg"/><Relationship Id="rId1" Type="http://schemas.openxmlformats.org/officeDocument/2006/relationships/image" Target="../media/image30.png"/></Relationships>
</file>

<file path=ppt/diagrams/_rels/data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svg"/><Relationship Id="rId1" Type="http://schemas.openxmlformats.org/officeDocument/2006/relationships/image" Target="../media/image33.png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36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svg"/><Relationship Id="rId1" Type="http://schemas.openxmlformats.org/officeDocument/2006/relationships/image" Target="../media/image30.png"/></Relationships>
</file>

<file path=ppt/diagrams/_rels/drawing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svg"/><Relationship Id="rId1" Type="http://schemas.openxmlformats.org/officeDocument/2006/relationships/image" Target="../media/image33.png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3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8F29FB7-33B5-48CB-BA48-0ED9725DF803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4AD4E7F9-9703-437D-B96B-8479ED0E16E4}">
      <dgm:prSet/>
      <dgm:spPr/>
      <dgm:t>
        <a:bodyPr/>
        <a:lstStyle/>
        <a:p>
          <a:r>
            <a:rPr lang="nl-BE" b="0" dirty="0"/>
            <a:t>Informatief</a:t>
          </a:r>
          <a:endParaRPr lang="en-US" b="0" dirty="0"/>
        </a:p>
      </dgm:t>
    </dgm:pt>
    <dgm:pt modelId="{9241F208-608A-47E9-9479-9FCBE8690AD8}" type="parTrans" cxnId="{F4E6DE43-6B76-49BC-8BFF-8CBFD3B165FE}">
      <dgm:prSet/>
      <dgm:spPr/>
      <dgm:t>
        <a:bodyPr/>
        <a:lstStyle/>
        <a:p>
          <a:endParaRPr lang="en-US"/>
        </a:p>
      </dgm:t>
    </dgm:pt>
    <dgm:pt modelId="{6B118359-489F-421B-A86C-5BF90F8522E2}" type="sibTrans" cxnId="{F4E6DE43-6B76-49BC-8BFF-8CBFD3B165FE}">
      <dgm:prSet/>
      <dgm:spPr/>
      <dgm:t>
        <a:bodyPr/>
        <a:lstStyle/>
        <a:p>
          <a:endParaRPr lang="en-US"/>
        </a:p>
      </dgm:t>
    </dgm:pt>
    <dgm:pt modelId="{A5955151-B9DE-4B18-92EB-E0143C3C70BB}">
      <dgm:prSet/>
      <dgm:spPr/>
      <dgm:t>
        <a:bodyPr/>
        <a:lstStyle/>
        <a:p>
          <a:r>
            <a:rPr lang="nl-BE" b="0" dirty="0"/>
            <a:t>Echte data </a:t>
          </a:r>
          <a:endParaRPr lang="en-US" b="0" dirty="0"/>
        </a:p>
      </dgm:t>
    </dgm:pt>
    <dgm:pt modelId="{F0D5476B-D212-4AAD-B2D0-3732B90341A9}" type="parTrans" cxnId="{3616819D-16BB-4982-BDA1-ECB9E5D475A1}">
      <dgm:prSet/>
      <dgm:spPr/>
      <dgm:t>
        <a:bodyPr/>
        <a:lstStyle/>
        <a:p>
          <a:endParaRPr lang="en-US"/>
        </a:p>
      </dgm:t>
    </dgm:pt>
    <dgm:pt modelId="{46E16236-ECB4-45A8-9AAD-72B2133997FD}" type="sibTrans" cxnId="{3616819D-16BB-4982-BDA1-ECB9E5D475A1}">
      <dgm:prSet/>
      <dgm:spPr/>
      <dgm:t>
        <a:bodyPr/>
        <a:lstStyle/>
        <a:p>
          <a:endParaRPr lang="en-US"/>
        </a:p>
      </dgm:t>
    </dgm:pt>
    <dgm:pt modelId="{3B2137F1-CD63-4CF5-9595-9CD6055CD278}">
      <dgm:prSet/>
      <dgm:spPr/>
      <dgm:t>
        <a:bodyPr/>
        <a:lstStyle/>
        <a:p>
          <a:r>
            <a:rPr lang="nl-BE" b="0" dirty="0"/>
            <a:t>Interesse in web development</a:t>
          </a:r>
          <a:endParaRPr lang="en-US" b="0" dirty="0"/>
        </a:p>
      </dgm:t>
    </dgm:pt>
    <dgm:pt modelId="{DBD10A1A-55D2-462B-8D9B-2CB862E995FE}" type="parTrans" cxnId="{2209A680-0B9A-41E1-8064-37BE92F9837F}">
      <dgm:prSet/>
      <dgm:spPr/>
      <dgm:t>
        <a:bodyPr/>
        <a:lstStyle/>
        <a:p>
          <a:endParaRPr lang="en-US"/>
        </a:p>
      </dgm:t>
    </dgm:pt>
    <dgm:pt modelId="{C93C67D4-E846-4166-B440-6E99A31A4492}" type="sibTrans" cxnId="{2209A680-0B9A-41E1-8064-37BE92F9837F}">
      <dgm:prSet/>
      <dgm:spPr/>
      <dgm:t>
        <a:bodyPr/>
        <a:lstStyle/>
        <a:p>
          <a:endParaRPr lang="en-US"/>
        </a:p>
      </dgm:t>
    </dgm:pt>
    <dgm:pt modelId="{F9E0A110-EBB0-415F-8AB2-1ABD51659F3F}" type="pres">
      <dgm:prSet presAssocID="{B8F29FB7-33B5-48CB-BA48-0ED9725DF803}" presName="root" presStyleCnt="0">
        <dgm:presLayoutVars>
          <dgm:dir/>
          <dgm:resizeHandles val="exact"/>
        </dgm:presLayoutVars>
      </dgm:prSet>
      <dgm:spPr/>
    </dgm:pt>
    <dgm:pt modelId="{9175219F-9172-4F44-A7D2-C3C2C68E4B69}" type="pres">
      <dgm:prSet presAssocID="{4AD4E7F9-9703-437D-B96B-8479ED0E16E4}" presName="compNode" presStyleCnt="0"/>
      <dgm:spPr/>
    </dgm:pt>
    <dgm:pt modelId="{F1E19F6E-5AD0-46BC-9207-C2D44489C9CE}" type="pres">
      <dgm:prSet presAssocID="{4AD4E7F9-9703-437D-B96B-8479ED0E16E4}" presName="bgRect" presStyleLbl="bgShp" presStyleIdx="0" presStyleCnt="3" custLinFactNeighborX="4747" custLinFactNeighborY="4136"/>
      <dgm:spPr/>
    </dgm:pt>
    <dgm:pt modelId="{D366B68A-01F4-44E9-BD12-79531E83A294}" type="pres">
      <dgm:prSet presAssocID="{4AD4E7F9-9703-437D-B96B-8479ED0E16E4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42AB5212-936C-4B06-87FE-D303A33FFCAC}" type="pres">
      <dgm:prSet presAssocID="{4AD4E7F9-9703-437D-B96B-8479ED0E16E4}" presName="spaceRect" presStyleCnt="0"/>
      <dgm:spPr/>
    </dgm:pt>
    <dgm:pt modelId="{9688176E-E3F4-452F-BE0C-B71CE72F9E96}" type="pres">
      <dgm:prSet presAssocID="{4AD4E7F9-9703-437D-B96B-8479ED0E16E4}" presName="parTx" presStyleLbl="revTx" presStyleIdx="0" presStyleCnt="3" custLinFactNeighborX="5614" custLinFactNeighborY="0">
        <dgm:presLayoutVars>
          <dgm:chMax val="0"/>
          <dgm:chPref val="0"/>
        </dgm:presLayoutVars>
      </dgm:prSet>
      <dgm:spPr/>
    </dgm:pt>
    <dgm:pt modelId="{8B005534-348D-4D1D-BC97-81CB2E2F2829}" type="pres">
      <dgm:prSet presAssocID="{6B118359-489F-421B-A86C-5BF90F8522E2}" presName="sibTrans" presStyleCnt="0"/>
      <dgm:spPr/>
    </dgm:pt>
    <dgm:pt modelId="{5907E9CF-E367-484B-B4E3-F8E01A00A9D6}" type="pres">
      <dgm:prSet presAssocID="{A5955151-B9DE-4B18-92EB-E0143C3C70BB}" presName="compNode" presStyleCnt="0"/>
      <dgm:spPr/>
    </dgm:pt>
    <dgm:pt modelId="{ABF81C41-5DB6-4B68-A659-727EAF51A13C}" type="pres">
      <dgm:prSet presAssocID="{A5955151-B9DE-4B18-92EB-E0143C3C70BB}" presName="bgRect" presStyleLbl="bgShp" presStyleIdx="1" presStyleCnt="3" custLinFactNeighborX="4747" custLinFactNeighborY="1960"/>
      <dgm:spPr/>
    </dgm:pt>
    <dgm:pt modelId="{7AA46C76-1A6F-473E-A361-537C284AA94F}" type="pres">
      <dgm:prSet presAssocID="{A5955151-B9DE-4B18-92EB-E0143C3C70BB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64E1078F-A769-4850-95AE-CECE86C3AF20}" type="pres">
      <dgm:prSet presAssocID="{A5955151-B9DE-4B18-92EB-E0143C3C70BB}" presName="spaceRect" presStyleCnt="0"/>
      <dgm:spPr/>
    </dgm:pt>
    <dgm:pt modelId="{F506F63D-5DDF-46B3-A7DD-01D693AC86CB}" type="pres">
      <dgm:prSet presAssocID="{A5955151-B9DE-4B18-92EB-E0143C3C70BB}" presName="parTx" presStyleLbl="revTx" presStyleIdx="1" presStyleCnt="3" custLinFactNeighborX="5614" custLinFactNeighborY="0">
        <dgm:presLayoutVars>
          <dgm:chMax val="0"/>
          <dgm:chPref val="0"/>
        </dgm:presLayoutVars>
      </dgm:prSet>
      <dgm:spPr/>
    </dgm:pt>
    <dgm:pt modelId="{24371EC2-13FF-43B0-9E8C-442263531C4C}" type="pres">
      <dgm:prSet presAssocID="{46E16236-ECB4-45A8-9AAD-72B2133997FD}" presName="sibTrans" presStyleCnt="0"/>
      <dgm:spPr/>
    </dgm:pt>
    <dgm:pt modelId="{C61E22AE-D016-4F1C-9185-E1CDAA98DE9C}" type="pres">
      <dgm:prSet presAssocID="{3B2137F1-CD63-4CF5-9595-9CD6055CD278}" presName="compNode" presStyleCnt="0"/>
      <dgm:spPr/>
    </dgm:pt>
    <dgm:pt modelId="{82179811-3DC7-42C5-AB04-4FB67E7E17A6}" type="pres">
      <dgm:prSet presAssocID="{3B2137F1-CD63-4CF5-9595-9CD6055CD278}" presName="bgRect" presStyleLbl="bgShp" presStyleIdx="2" presStyleCnt="3" custLinFactNeighborX="4747" custLinFactNeighborY="43"/>
      <dgm:spPr/>
    </dgm:pt>
    <dgm:pt modelId="{79833F68-B896-4030-8549-161F2FFCDB46}" type="pres">
      <dgm:prSet presAssocID="{3B2137F1-CD63-4CF5-9595-9CD6055CD278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eeldscherm"/>
        </a:ext>
      </dgm:extLst>
    </dgm:pt>
    <dgm:pt modelId="{A5245DB9-59C5-4CFC-999E-6816B8A7E5AF}" type="pres">
      <dgm:prSet presAssocID="{3B2137F1-CD63-4CF5-9595-9CD6055CD278}" presName="spaceRect" presStyleCnt="0"/>
      <dgm:spPr/>
    </dgm:pt>
    <dgm:pt modelId="{B7E85640-24CC-4FC8-A3E3-5DA112A97203}" type="pres">
      <dgm:prSet presAssocID="{3B2137F1-CD63-4CF5-9595-9CD6055CD278}" presName="parTx" presStyleLbl="revTx" presStyleIdx="2" presStyleCnt="3" custLinFactNeighborX="5614" custLinFactNeighborY="0">
        <dgm:presLayoutVars>
          <dgm:chMax val="0"/>
          <dgm:chPref val="0"/>
        </dgm:presLayoutVars>
      </dgm:prSet>
      <dgm:spPr/>
    </dgm:pt>
  </dgm:ptLst>
  <dgm:cxnLst>
    <dgm:cxn modelId="{F4E6DE43-6B76-49BC-8BFF-8CBFD3B165FE}" srcId="{B8F29FB7-33B5-48CB-BA48-0ED9725DF803}" destId="{4AD4E7F9-9703-437D-B96B-8479ED0E16E4}" srcOrd="0" destOrd="0" parTransId="{9241F208-608A-47E9-9479-9FCBE8690AD8}" sibTransId="{6B118359-489F-421B-A86C-5BF90F8522E2}"/>
    <dgm:cxn modelId="{2209A680-0B9A-41E1-8064-37BE92F9837F}" srcId="{B8F29FB7-33B5-48CB-BA48-0ED9725DF803}" destId="{3B2137F1-CD63-4CF5-9595-9CD6055CD278}" srcOrd="2" destOrd="0" parTransId="{DBD10A1A-55D2-462B-8D9B-2CB862E995FE}" sibTransId="{C93C67D4-E846-4166-B440-6E99A31A4492}"/>
    <dgm:cxn modelId="{F409AD99-BAE4-4565-8A47-703D2B2DABE4}" type="presOf" srcId="{B8F29FB7-33B5-48CB-BA48-0ED9725DF803}" destId="{F9E0A110-EBB0-415F-8AB2-1ABD51659F3F}" srcOrd="0" destOrd="0" presId="urn:microsoft.com/office/officeart/2018/2/layout/IconVerticalSolidList"/>
    <dgm:cxn modelId="{3616819D-16BB-4982-BDA1-ECB9E5D475A1}" srcId="{B8F29FB7-33B5-48CB-BA48-0ED9725DF803}" destId="{A5955151-B9DE-4B18-92EB-E0143C3C70BB}" srcOrd="1" destOrd="0" parTransId="{F0D5476B-D212-4AAD-B2D0-3732B90341A9}" sibTransId="{46E16236-ECB4-45A8-9AAD-72B2133997FD}"/>
    <dgm:cxn modelId="{8B3523A1-9F8A-49FF-BB85-8D79A2BD96E6}" type="presOf" srcId="{3B2137F1-CD63-4CF5-9595-9CD6055CD278}" destId="{B7E85640-24CC-4FC8-A3E3-5DA112A97203}" srcOrd="0" destOrd="0" presId="urn:microsoft.com/office/officeart/2018/2/layout/IconVerticalSolidList"/>
    <dgm:cxn modelId="{78DEEFBE-A247-4502-9367-E58C30321A09}" type="presOf" srcId="{4AD4E7F9-9703-437D-B96B-8479ED0E16E4}" destId="{9688176E-E3F4-452F-BE0C-B71CE72F9E96}" srcOrd="0" destOrd="0" presId="urn:microsoft.com/office/officeart/2018/2/layout/IconVerticalSolidList"/>
    <dgm:cxn modelId="{2E7DD3D5-8DC7-4839-91B4-338CE61346A6}" type="presOf" srcId="{A5955151-B9DE-4B18-92EB-E0143C3C70BB}" destId="{F506F63D-5DDF-46B3-A7DD-01D693AC86CB}" srcOrd="0" destOrd="0" presId="urn:microsoft.com/office/officeart/2018/2/layout/IconVerticalSolidList"/>
    <dgm:cxn modelId="{1ECCC770-46B5-4E9B-8F7F-26AD507426DD}" type="presParOf" srcId="{F9E0A110-EBB0-415F-8AB2-1ABD51659F3F}" destId="{9175219F-9172-4F44-A7D2-C3C2C68E4B69}" srcOrd="0" destOrd="0" presId="urn:microsoft.com/office/officeart/2018/2/layout/IconVerticalSolidList"/>
    <dgm:cxn modelId="{F7FC182D-FDF0-458E-9E23-D2FA9CEA1319}" type="presParOf" srcId="{9175219F-9172-4F44-A7D2-C3C2C68E4B69}" destId="{F1E19F6E-5AD0-46BC-9207-C2D44489C9CE}" srcOrd="0" destOrd="0" presId="urn:microsoft.com/office/officeart/2018/2/layout/IconVerticalSolidList"/>
    <dgm:cxn modelId="{8B1EB438-4E2F-434D-96C4-8F1BF7ED8F7E}" type="presParOf" srcId="{9175219F-9172-4F44-A7D2-C3C2C68E4B69}" destId="{D366B68A-01F4-44E9-BD12-79531E83A294}" srcOrd="1" destOrd="0" presId="urn:microsoft.com/office/officeart/2018/2/layout/IconVerticalSolidList"/>
    <dgm:cxn modelId="{A0D87799-AAF9-4E8A-8F2D-458C64C14B1F}" type="presParOf" srcId="{9175219F-9172-4F44-A7D2-C3C2C68E4B69}" destId="{42AB5212-936C-4B06-87FE-D303A33FFCAC}" srcOrd="2" destOrd="0" presId="urn:microsoft.com/office/officeart/2018/2/layout/IconVerticalSolidList"/>
    <dgm:cxn modelId="{459A3EFA-DB80-45D3-8E5B-F33D410A1BE5}" type="presParOf" srcId="{9175219F-9172-4F44-A7D2-C3C2C68E4B69}" destId="{9688176E-E3F4-452F-BE0C-B71CE72F9E96}" srcOrd="3" destOrd="0" presId="urn:microsoft.com/office/officeart/2018/2/layout/IconVerticalSolidList"/>
    <dgm:cxn modelId="{410066FD-BB78-4483-931C-3A55993B3E39}" type="presParOf" srcId="{F9E0A110-EBB0-415F-8AB2-1ABD51659F3F}" destId="{8B005534-348D-4D1D-BC97-81CB2E2F2829}" srcOrd="1" destOrd="0" presId="urn:microsoft.com/office/officeart/2018/2/layout/IconVerticalSolidList"/>
    <dgm:cxn modelId="{2AE7A198-90DC-463E-A518-4AB0CDA3B386}" type="presParOf" srcId="{F9E0A110-EBB0-415F-8AB2-1ABD51659F3F}" destId="{5907E9CF-E367-484B-B4E3-F8E01A00A9D6}" srcOrd="2" destOrd="0" presId="urn:microsoft.com/office/officeart/2018/2/layout/IconVerticalSolidList"/>
    <dgm:cxn modelId="{34D773E9-99C4-459A-8754-6299D067DCA6}" type="presParOf" srcId="{5907E9CF-E367-484B-B4E3-F8E01A00A9D6}" destId="{ABF81C41-5DB6-4B68-A659-727EAF51A13C}" srcOrd="0" destOrd="0" presId="urn:microsoft.com/office/officeart/2018/2/layout/IconVerticalSolidList"/>
    <dgm:cxn modelId="{DF64BBA2-2A7E-43E2-A8C1-75346FC54D18}" type="presParOf" srcId="{5907E9CF-E367-484B-B4E3-F8E01A00A9D6}" destId="{7AA46C76-1A6F-473E-A361-537C284AA94F}" srcOrd="1" destOrd="0" presId="urn:microsoft.com/office/officeart/2018/2/layout/IconVerticalSolidList"/>
    <dgm:cxn modelId="{32AD190C-491D-4743-975A-65C2848DF7CD}" type="presParOf" srcId="{5907E9CF-E367-484B-B4E3-F8E01A00A9D6}" destId="{64E1078F-A769-4850-95AE-CECE86C3AF20}" srcOrd="2" destOrd="0" presId="urn:microsoft.com/office/officeart/2018/2/layout/IconVerticalSolidList"/>
    <dgm:cxn modelId="{26B62DE1-D139-471C-B538-A572DC5CFD72}" type="presParOf" srcId="{5907E9CF-E367-484B-B4E3-F8E01A00A9D6}" destId="{F506F63D-5DDF-46B3-A7DD-01D693AC86CB}" srcOrd="3" destOrd="0" presId="urn:microsoft.com/office/officeart/2018/2/layout/IconVerticalSolidList"/>
    <dgm:cxn modelId="{DCDF2580-E9DB-4E5C-ADAC-EAB8058F8421}" type="presParOf" srcId="{F9E0A110-EBB0-415F-8AB2-1ABD51659F3F}" destId="{24371EC2-13FF-43B0-9E8C-442263531C4C}" srcOrd="3" destOrd="0" presId="urn:microsoft.com/office/officeart/2018/2/layout/IconVerticalSolidList"/>
    <dgm:cxn modelId="{F784FE79-9EC2-4D4D-9123-9EA940836787}" type="presParOf" srcId="{F9E0A110-EBB0-415F-8AB2-1ABD51659F3F}" destId="{C61E22AE-D016-4F1C-9185-E1CDAA98DE9C}" srcOrd="4" destOrd="0" presId="urn:microsoft.com/office/officeart/2018/2/layout/IconVerticalSolidList"/>
    <dgm:cxn modelId="{314B8607-CFDB-4166-BE88-971D88E31E62}" type="presParOf" srcId="{C61E22AE-D016-4F1C-9185-E1CDAA98DE9C}" destId="{82179811-3DC7-42C5-AB04-4FB67E7E17A6}" srcOrd="0" destOrd="0" presId="urn:microsoft.com/office/officeart/2018/2/layout/IconVerticalSolidList"/>
    <dgm:cxn modelId="{453CE3B9-3352-444C-A952-E9DCD71EEFDE}" type="presParOf" srcId="{C61E22AE-D016-4F1C-9185-E1CDAA98DE9C}" destId="{79833F68-B896-4030-8549-161F2FFCDB46}" srcOrd="1" destOrd="0" presId="urn:microsoft.com/office/officeart/2018/2/layout/IconVerticalSolidList"/>
    <dgm:cxn modelId="{E8B429AB-C8D8-47E8-8CE0-4412208D871C}" type="presParOf" srcId="{C61E22AE-D016-4F1C-9185-E1CDAA98DE9C}" destId="{A5245DB9-59C5-4CFC-999E-6816B8A7E5AF}" srcOrd="2" destOrd="0" presId="urn:microsoft.com/office/officeart/2018/2/layout/IconVerticalSolidList"/>
    <dgm:cxn modelId="{4FCF5948-1A7D-47EE-98D6-BA58EF3893F7}" type="presParOf" srcId="{C61E22AE-D016-4F1C-9185-E1CDAA98DE9C}" destId="{B7E85640-24CC-4FC8-A3E3-5DA112A97203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1D46140-9B8A-420E-A338-BB4515C9D6A6}" type="doc">
      <dgm:prSet loTypeId="urn:microsoft.com/office/officeart/2018/5/layout/IconCircle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D6F28D7-4627-4693-A4A0-04D116DB0C25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nl-BE" b="0" dirty="0"/>
            <a:t>Backend: PHP</a:t>
          </a:r>
          <a:endParaRPr lang="en-US" b="0" dirty="0"/>
        </a:p>
      </dgm:t>
    </dgm:pt>
    <dgm:pt modelId="{48B491F0-8BE5-4554-9E65-D6A71F0FDBF0}" type="parTrans" cxnId="{AC856415-A956-41CF-A6B4-64D7E0F45FFF}">
      <dgm:prSet/>
      <dgm:spPr/>
      <dgm:t>
        <a:bodyPr/>
        <a:lstStyle/>
        <a:p>
          <a:endParaRPr lang="en-US"/>
        </a:p>
      </dgm:t>
    </dgm:pt>
    <dgm:pt modelId="{A93BE09A-4957-4F94-947D-EFA3A68C8D4F}" type="sibTrans" cxnId="{AC856415-A956-41CF-A6B4-64D7E0F45FFF}">
      <dgm:prSet/>
      <dgm:spPr/>
      <dgm:t>
        <a:bodyPr/>
        <a:lstStyle/>
        <a:p>
          <a:endParaRPr lang="en-US"/>
        </a:p>
      </dgm:t>
    </dgm:pt>
    <dgm:pt modelId="{2D2729C7-B367-4BBB-93B0-A5A669DAEB5C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nl-BE" b="0" dirty="0"/>
            <a:t>Frontend: React</a:t>
          </a:r>
          <a:endParaRPr lang="en-US" b="0" dirty="0"/>
        </a:p>
      </dgm:t>
    </dgm:pt>
    <dgm:pt modelId="{DE8FF775-72E9-46E0-9B03-F35EBB22AC6E}" type="parTrans" cxnId="{7848DE8F-BBF4-430E-B8DE-79725983110C}">
      <dgm:prSet/>
      <dgm:spPr/>
      <dgm:t>
        <a:bodyPr/>
        <a:lstStyle/>
        <a:p>
          <a:endParaRPr lang="en-US"/>
        </a:p>
      </dgm:t>
    </dgm:pt>
    <dgm:pt modelId="{716434EC-F06A-4393-B5C7-049361587717}" type="sibTrans" cxnId="{7848DE8F-BBF4-430E-B8DE-79725983110C}">
      <dgm:prSet/>
      <dgm:spPr/>
      <dgm:t>
        <a:bodyPr/>
        <a:lstStyle/>
        <a:p>
          <a:endParaRPr lang="en-US"/>
        </a:p>
      </dgm:t>
    </dgm:pt>
    <dgm:pt modelId="{CC4C439A-78EE-48F8-9EAD-93E6C6F0A106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nl-BE" b="0" dirty="0"/>
            <a:t>Design: Tailwind CSS</a:t>
          </a:r>
          <a:endParaRPr lang="en-US" b="0" dirty="0"/>
        </a:p>
      </dgm:t>
    </dgm:pt>
    <dgm:pt modelId="{9750489D-F6D0-4384-87A4-FB3E075F6D8E}" type="parTrans" cxnId="{3E1490D9-8F14-48AD-99A7-F15F55A9EA7E}">
      <dgm:prSet/>
      <dgm:spPr/>
      <dgm:t>
        <a:bodyPr/>
        <a:lstStyle/>
        <a:p>
          <a:endParaRPr lang="en-US"/>
        </a:p>
      </dgm:t>
    </dgm:pt>
    <dgm:pt modelId="{D5A197E4-03A9-42D7-A5C5-8151DC696FE3}" type="sibTrans" cxnId="{3E1490D9-8F14-48AD-99A7-F15F55A9EA7E}">
      <dgm:prSet/>
      <dgm:spPr/>
      <dgm:t>
        <a:bodyPr/>
        <a:lstStyle/>
        <a:p>
          <a:endParaRPr lang="en-US"/>
        </a:p>
      </dgm:t>
    </dgm:pt>
    <dgm:pt modelId="{A96ED21F-B57C-4E03-92F5-F23B86184C1E}" type="pres">
      <dgm:prSet presAssocID="{71D46140-9B8A-420E-A338-BB4515C9D6A6}" presName="root" presStyleCnt="0">
        <dgm:presLayoutVars>
          <dgm:dir/>
          <dgm:resizeHandles val="exact"/>
        </dgm:presLayoutVars>
      </dgm:prSet>
      <dgm:spPr/>
    </dgm:pt>
    <dgm:pt modelId="{56D4A3DE-8885-4FA9-A3E5-A475AC55640D}" type="pres">
      <dgm:prSet presAssocID="{FD6F28D7-4627-4693-A4A0-04D116DB0C25}" presName="compNode" presStyleCnt="0"/>
      <dgm:spPr/>
    </dgm:pt>
    <dgm:pt modelId="{B47067EF-48EE-4BD6-8BD4-E613385EC93E}" type="pres">
      <dgm:prSet presAssocID="{FD6F28D7-4627-4693-A4A0-04D116DB0C25}" presName="iconBgRect" presStyleLbl="bgShp" presStyleIdx="0" presStyleCnt="3"/>
      <dgm:spPr/>
    </dgm:pt>
    <dgm:pt modelId="{BD727D00-C3E3-4F94-A1B5-86C6881346A3}" type="pres">
      <dgm:prSet presAssocID="{FD6F28D7-4627-4693-A4A0-04D116DB0C25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2C2C340E-7BDD-4E6D-8F35-41113F36A23E}" type="pres">
      <dgm:prSet presAssocID="{FD6F28D7-4627-4693-A4A0-04D116DB0C25}" presName="spaceRect" presStyleCnt="0"/>
      <dgm:spPr/>
    </dgm:pt>
    <dgm:pt modelId="{61F93500-9195-42B0-85A9-5751877BD832}" type="pres">
      <dgm:prSet presAssocID="{FD6F28D7-4627-4693-A4A0-04D116DB0C25}" presName="textRect" presStyleLbl="revTx" presStyleIdx="0" presStyleCnt="3">
        <dgm:presLayoutVars>
          <dgm:chMax val="1"/>
          <dgm:chPref val="1"/>
        </dgm:presLayoutVars>
      </dgm:prSet>
      <dgm:spPr/>
    </dgm:pt>
    <dgm:pt modelId="{1BDCEE41-B26F-4816-86C1-07505950DD91}" type="pres">
      <dgm:prSet presAssocID="{A93BE09A-4957-4F94-947D-EFA3A68C8D4F}" presName="sibTrans" presStyleCnt="0"/>
      <dgm:spPr/>
    </dgm:pt>
    <dgm:pt modelId="{8BB1DEFE-810F-499A-A1F2-0A18CB0A20FE}" type="pres">
      <dgm:prSet presAssocID="{2D2729C7-B367-4BBB-93B0-A5A669DAEB5C}" presName="compNode" presStyleCnt="0"/>
      <dgm:spPr/>
    </dgm:pt>
    <dgm:pt modelId="{A4AF46DC-E97B-4E7D-B3DC-244048212109}" type="pres">
      <dgm:prSet presAssocID="{2D2729C7-B367-4BBB-93B0-A5A669DAEB5C}" presName="iconBgRect" presStyleLbl="bgShp" presStyleIdx="1" presStyleCnt="3"/>
      <dgm:spPr/>
    </dgm:pt>
    <dgm:pt modelId="{7A54C93F-A643-4FE9-B2DB-A5B48DE539AB}" type="pres">
      <dgm:prSet presAssocID="{2D2729C7-B367-4BBB-93B0-A5A669DAEB5C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nnelijke programmeur met effen opvulling"/>
        </a:ext>
      </dgm:extLst>
    </dgm:pt>
    <dgm:pt modelId="{89E869A8-FA65-4315-9606-21F67FEFF660}" type="pres">
      <dgm:prSet presAssocID="{2D2729C7-B367-4BBB-93B0-A5A669DAEB5C}" presName="spaceRect" presStyleCnt="0"/>
      <dgm:spPr/>
    </dgm:pt>
    <dgm:pt modelId="{4533DC2D-DD7F-4725-8967-E7192C9B0735}" type="pres">
      <dgm:prSet presAssocID="{2D2729C7-B367-4BBB-93B0-A5A669DAEB5C}" presName="textRect" presStyleLbl="revTx" presStyleIdx="1" presStyleCnt="3">
        <dgm:presLayoutVars>
          <dgm:chMax val="1"/>
          <dgm:chPref val="1"/>
        </dgm:presLayoutVars>
      </dgm:prSet>
      <dgm:spPr/>
    </dgm:pt>
    <dgm:pt modelId="{59DE9FEB-8585-47B7-BC47-89E14971F078}" type="pres">
      <dgm:prSet presAssocID="{716434EC-F06A-4393-B5C7-049361587717}" presName="sibTrans" presStyleCnt="0"/>
      <dgm:spPr/>
    </dgm:pt>
    <dgm:pt modelId="{52EAD4B0-489F-4B92-A5BF-A426581B45DD}" type="pres">
      <dgm:prSet presAssocID="{CC4C439A-78EE-48F8-9EAD-93E6C6F0A106}" presName="compNode" presStyleCnt="0"/>
      <dgm:spPr/>
    </dgm:pt>
    <dgm:pt modelId="{D75AE3F0-A606-4330-8F9B-C1DD6DF759D9}" type="pres">
      <dgm:prSet presAssocID="{CC4C439A-78EE-48F8-9EAD-93E6C6F0A106}" presName="iconBgRect" presStyleLbl="bgShp" presStyleIdx="2" presStyleCnt="3"/>
      <dgm:spPr/>
    </dgm:pt>
    <dgm:pt modelId="{7A801872-1589-4805-AD2D-B8A7416BEE20}" type="pres">
      <dgm:prSet presAssocID="{CC4C439A-78EE-48F8-9EAD-93E6C6F0A106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Verf"/>
        </a:ext>
      </dgm:extLst>
    </dgm:pt>
    <dgm:pt modelId="{013222BB-6325-42FE-A82C-FB75909B24F5}" type="pres">
      <dgm:prSet presAssocID="{CC4C439A-78EE-48F8-9EAD-93E6C6F0A106}" presName="spaceRect" presStyleCnt="0"/>
      <dgm:spPr/>
    </dgm:pt>
    <dgm:pt modelId="{8C913A30-DD1F-49A3-A401-E1E8B4A16B6C}" type="pres">
      <dgm:prSet presAssocID="{CC4C439A-78EE-48F8-9EAD-93E6C6F0A106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AC856415-A956-41CF-A6B4-64D7E0F45FFF}" srcId="{71D46140-9B8A-420E-A338-BB4515C9D6A6}" destId="{FD6F28D7-4627-4693-A4A0-04D116DB0C25}" srcOrd="0" destOrd="0" parTransId="{48B491F0-8BE5-4554-9E65-D6A71F0FDBF0}" sibTransId="{A93BE09A-4957-4F94-947D-EFA3A68C8D4F}"/>
    <dgm:cxn modelId="{43893472-D0EB-4AAC-BCFD-80C46617BD6C}" type="presOf" srcId="{2D2729C7-B367-4BBB-93B0-A5A669DAEB5C}" destId="{4533DC2D-DD7F-4725-8967-E7192C9B0735}" srcOrd="0" destOrd="0" presId="urn:microsoft.com/office/officeart/2018/5/layout/IconCircleLabelList"/>
    <dgm:cxn modelId="{7848DE8F-BBF4-430E-B8DE-79725983110C}" srcId="{71D46140-9B8A-420E-A338-BB4515C9D6A6}" destId="{2D2729C7-B367-4BBB-93B0-A5A669DAEB5C}" srcOrd="1" destOrd="0" parTransId="{DE8FF775-72E9-46E0-9B03-F35EBB22AC6E}" sibTransId="{716434EC-F06A-4393-B5C7-049361587717}"/>
    <dgm:cxn modelId="{3E1490D9-8F14-48AD-99A7-F15F55A9EA7E}" srcId="{71D46140-9B8A-420E-A338-BB4515C9D6A6}" destId="{CC4C439A-78EE-48F8-9EAD-93E6C6F0A106}" srcOrd="2" destOrd="0" parTransId="{9750489D-F6D0-4384-87A4-FB3E075F6D8E}" sibTransId="{D5A197E4-03A9-42D7-A5C5-8151DC696FE3}"/>
    <dgm:cxn modelId="{0B9F63E0-898D-4081-B15F-EC9E4692EC4F}" type="presOf" srcId="{71D46140-9B8A-420E-A338-BB4515C9D6A6}" destId="{A96ED21F-B57C-4E03-92F5-F23B86184C1E}" srcOrd="0" destOrd="0" presId="urn:microsoft.com/office/officeart/2018/5/layout/IconCircleLabelList"/>
    <dgm:cxn modelId="{18ECA7E9-1419-491D-842A-CA6ED847BC56}" type="presOf" srcId="{FD6F28D7-4627-4693-A4A0-04D116DB0C25}" destId="{61F93500-9195-42B0-85A9-5751877BD832}" srcOrd="0" destOrd="0" presId="urn:microsoft.com/office/officeart/2018/5/layout/IconCircleLabelList"/>
    <dgm:cxn modelId="{71511BEF-0F0F-4291-B551-A974A6A6AA1E}" type="presOf" srcId="{CC4C439A-78EE-48F8-9EAD-93E6C6F0A106}" destId="{8C913A30-DD1F-49A3-A401-E1E8B4A16B6C}" srcOrd="0" destOrd="0" presId="urn:microsoft.com/office/officeart/2018/5/layout/IconCircleLabelList"/>
    <dgm:cxn modelId="{23836573-FDD3-400D-903F-8A9E603A0D07}" type="presParOf" srcId="{A96ED21F-B57C-4E03-92F5-F23B86184C1E}" destId="{56D4A3DE-8885-4FA9-A3E5-A475AC55640D}" srcOrd="0" destOrd="0" presId="urn:microsoft.com/office/officeart/2018/5/layout/IconCircleLabelList"/>
    <dgm:cxn modelId="{9A80A6F8-809F-4608-BA57-FE30B8721332}" type="presParOf" srcId="{56D4A3DE-8885-4FA9-A3E5-A475AC55640D}" destId="{B47067EF-48EE-4BD6-8BD4-E613385EC93E}" srcOrd="0" destOrd="0" presId="urn:microsoft.com/office/officeart/2018/5/layout/IconCircleLabelList"/>
    <dgm:cxn modelId="{8D24CEDD-6A7C-419C-8F58-23DB1688201C}" type="presParOf" srcId="{56D4A3DE-8885-4FA9-A3E5-A475AC55640D}" destId="{BD727D00-C3E3-4F94-A1B5-86C6881346A3}" srcOrd="1" destOrd="0" presId="urn:microsoft.com/office/officeart/2018/5/layout/IconCircleLabelList"/>
    <dgm:cxn modelId="{42C14287-1304-4CDD-ABB3-74474E03AE93}" type="presParOf" srcId="{56D4A3DE-8885-4FA9-A3E5-A475AC55640D}" destId="{2C2C340E-7BDD-4E6D-8F35-41113F36A23E}" srcOrd="2" destOrd="0" presId="urn:microsoft.com/office/officeart/2018/5/layout/IconCircleLabelList"/>
    <dgm:cxn modelId="{28BD5985-7948-4BE2-94A6-721B96AE9350}" type="presParOf" srcId="{56D4A3DE-8885-4FA9-A3E5-A475AC55640D}" destId="{61F93500-9195-42B0-85A9-5751877BD832}" srcOrd="3" destOrd="0" presId="urn:microsoft.com/office/officeart/2018/5/layout/IconCircleLabelList"/>
    <dgm:cxn modelId="{1152DDC3-EA64-4EA5-9524-13C8788B03C4}" type="presParOf" srcId="{A96ED21F-B57C-4E03-92F5-F23B86184C1E}" destId="{1BDCEE41-B26F-4816-86C1-07505950DD91}" srcOrd="1" destOrd="0" presId="urn:microsoft.com/office/officeart/2018/5/layout/IconCircleLabelList"/>
    <dgm:cxn modelId="{00E1C093-4E50-4DD8-8EF6-C6135380A880}" type="presParOf" srcId="{A96ED21F-B57C-4E03-92F5-F23B86184C1E}" destId="{8BB1DEFE-810F-499A-A1F2-0A18CB0A20FE}" srcOrd="2" destOrd="0" presId="urn:microsoft.com/office/officeart/2018/5/layout/IconCircleLabelList"/>
    <dgm:cxn modelId="{7664F553-E751-48F0-A508-F40E123E2F57}" type="presParOf" srcId="{8BB1DEFE-810F-499A-A1F2-0A18CB0A20FE}" destId="{A4AF46DC-E97B-4E7D-B3DC-244048212109}" srcOrd="0" destOrd="0" presId="urn:microsoft.com/office/officeart/2018/5/layout/IconCircleLabelList"/>
    <dgm:cxn modelId="{1DCE65FD-E3DC-435D-8C6D-C93C3B15C346}" type="presParOf" srcId="{8BB1DEFE-810F-499A-A1F2-0A18CB0A20FE}" destId="{7A54C93F-A643-4FE9-B2DB-A5B48DE539AB}" srcOrd="1" destOrd="0" presId="urn:microsoft.com/office/officeart/2018/5/layout/IconCircleLabelList"/>
    <dgm:cxn modelId="{32C328AA-1283-43DA-B2BD-294D36DB802C}" type="presParOf" srcId="{8BB1DEFE-810F-499A-A1F2-0A18CB0A20FE}" destId="{89E869A8-FA65-4315-9606-21F67FEFF660}" srcOrd="2" destOrd="0" presId="urn:microsoft.com/office/officeart/2018/5/layout/IconCircleLabelList"/>
    <dgm:cxn modelId="{B42FA6D5-2F92-4A3B-ADAF-84F95B7C915F}" type="presParOf" srcId="{8BB1DEFE-810F-499A-A1F2-0A18CB0A20FE}" destId="{4533DC2D-DD7F-4725-8967-E7192C9B0735}" srcOrd="3" destOrd="0" presId="urn:microsoft.com/office/officeart/2018/5/layout/IconCircleLabelList"/>
    <dgm:cxn modelId="{68062B75-F26A-4BC2-9CE4-0DD175B45A26}" type="presParOf" srcId="{A96ED21F-B57C-4E03-92F5-F23B86184C1E}" destId="{59DE9FEB-8585-47B7-BC47-89E14971F078}" srcOrd="3" destOrd="0" presId="urn:microsoft.com/office/officeart/2018/5/layout/IconCircleLabelList"/>
    <dgm:cxn modelId="{27F17FBE-4DDB-450E-9504-5262543C72F5}" type="presParOf" srcId="{A96ED21F-B57C-4E03-92F5-F23B86184C1E}" destId="{52EAD4B0-489F-4B92-A5BF-A426581B45DD}" srcOrd="4" destOrd="0" presId="urn:microsoft.com/office/officeart/2018/5/layout/IconCircleLabelList"/>
    <dgm:cxn modelId="{6080E408-0A87-448D-A092-E4A798229FF5}" type="presParOf" srcId="{52EAD4B0-489F-4B92-A5BF-A426581B45DD}" destId="{D75AE3F0-A606-4330-8F9B-C1DD6DF759D9}" srcOrd="0" destOrd="0" presId="urn:microsoft.com/office/officeart/2018/5/layout/IconCircleLabelList"/>
    <dgm:cxn modelId="{E9CEC707-A58F-4C27-805E-AAB28437FC42}" type="presParOf" srcId="{52EAD4B0-489F-4B92-A5BF-A426581B45DD}" destId="{7A801872-1589-4805-AD2D-B8A7416BEE20}" srcOrd="1" destOrd="0" presId="urn:microsoft.com/office/officeart/2018/5/layout/IconCircleLabelList"/>
    <dgm:cxn modelId="{2CC2370C-B50B-45F2-A2F0-0E9A9A14759C}" type="presParOf" srcId="{52EAD4B0-489F-4B92-A5BF-A426581B45DD}" destId="{013222BB-6325-42FE-A82C-FB75909B24F5}" srcOrd="2" destOrd="0" presId="urn:microsoft.com/office/officeart/2018/5/layout/IconCircleLabelList"/>
    <dgm:cxn modelId="{71B9FE28-7274-4BBD-8536-0A71EE9C8DA7}" type="presParOf" srcId="{52EAD4B0-489F-4B92-A5BF-A426581B45DD}" destId="{8C913A30-DD1F-49A3-A401-E1E8B4A16B6C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270FD8B-4735-469C-ACE7-AB50598B60B4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A4DE22EB-05B5-447D-95FB-75B5FD135DD9}">
      <dgm:prSet/>
      <dgm:spPr/>
      <dgm:t>
        <a:bodyPr/>
        <a:lstStyle/>
        <a:p>
          <a:pPr>
            <a:lnSpc>
              <a:spcPct val="100000"/>
            </a:lnSpc>
          </a:pPr>
          <a:r>
            <a:rPr lang="nl-BE" b="0" dirty="0"/>
            <a:t>PHP kennis van studenten job</a:t>
          </a:r>
          <a:endParaRPr lang="en-US" b="0" dirty="0"/>
        </a:p>
      </dgm:t>
    </dgm:pt>
    <dgm:pt modelId="{7739BDBB-1B64-421B-A791-A6B15D2B646E}" type="parTrans" cxnId="{0E12E13F-0C9D-4D34-BAE5-CDCD4A8C0D22}">
      <dgm:prSet/>
      <dgm:spPr/>
      <dgm:t>
        <a:bodyPr/>
        <a:lstStyle/>
        <a:p>
          <a:endParaRPr lang="en-US"/>
        </a:p>
      </dgm:t>
    </dgm:pt>
    <dgm:pt modelId="{BE2984EC-7E02-4D45-9C12-647DF69DA4FA}" type="sibTrans" cxnId="{0E12E13F-0C9D-4D34-BAE5-CDCD4A8C0D22}">
      <dgm:prSet/>
      <dgm:spPr/>
      <dgm:t>
        <a:bodyPr/>
        <a:lstStyle/>
        <a:p>
          <a:endParaRPr lang="en-US"/>
        </a:p>
      </dgm:t>
    </dgm:pt>
    <dgm:pt modelId="{A5B0F8E6-D571-4204-8DBC-D27534304E10}">
      <dgm:prSet/>
      <dgm:spPr/>
      <dgm:t>
        <a:bodyPr/>
        <a:lstStyle/>
        <a:p>
          <a:pPr>
            <a:lnSpc>
              <a:spcPct val="100000"/>
            </a:lnSpc>
          </a:pPr>
          <a:r>
            <a:rPr lang="nl-BE" b="0" dirty="0"/>
            <a:t>React en Tailwind CSS kennis van school</a:t>
          </a:r>
          <a:endParaRPr lang="en-US" b="0" dirty="0"/>
        </a:p>
      </dgm:t>
    </dgm:pt>
    <dgm:pt modelId="{0EA6560A-44B9-42FF-937A-2EAB06D0195B}" type="parTrans" cxnId="{4E9E3383-3FD5-4355-9064-B7D0899D04F6}">
      <dgm:prSet/>
      <dgm:spPr/>
      <dgm:t>
        <a:bodyPr/>
        <a:lstStyle/>
        <a:p>
          <a:endParaRPr lang="en-US"/>
        </a:p>
      </dgm:t>
    </dgm:pt>
    <dgm:pt modelId="{E1593D1C-D352-44C3-9186-A6DF7BF6AE55}" type="sibTrans" cxnId="{4E9E3383-3FD5-4355-9064-B7D0899D04F6}">
      <dgm:prSet/>
      <dgm:spPr/>
      <dgm:t>
        <a:bodyPr/>
        <a:lstStyle/>
        <a:p>
          <a:endParaRPr lang="en-US"/>
        </a:p>
      </dgm:t>
    </dgm:pt>
    <dgm:pt modelId="{EDC89693-3D85-4ECE-BFAE-EDC48AEE9949}">
      <dgm:prSet/>
      <dgm:spPr/>
      <dgm:t>
        <a:bodyPr/>
        <a:lstStyle/>
        <a:p>
          <a:pPr>
            <a:lnSpc>
              <a:spcPct val="100000"/>
            </a:lnSpc>
          </a:pPr>
          <a:r>
            <a:rPr lang="nl-BE" b="0" dirty="0"/>
            <a:t>Deze twee combinatie werkt goed met elkaar en is makkelijk te gebruiken.</a:t>
          </a:r>
          <a:endParaRPr lang="en-US" b="0" dirty="0"/>
        </a:p>
      </dgm:t>
    </dgm:pt>
    <dgm:pt modelId="{7DECCC67-9C11-44ED-B05A-F2AF0D30A3AD}" type="parTrans" cxnId="{C3F2D6B4-4386-48EC-8426-DF9C5680D664}">
      <dgm:prSet/>
      <dgm:spPr/>
      <dgm:t>
        <a:bodyPr/>
        <a:lstStyle/>
        <a:p>
          <a:endParaRPr lang="en-US"/>
        </a:p>
      </dgm:t>
    </dgm:pt>
    <dgm:pt modelId="{C9779C72-A652-4691-8890-D443050D61AF}" type="sibTrans" cxnId="{C3F2D6B4-4386-48EC-8426-DF9C5680D664}">
      <dgm:prSet/>
      <dgm:spPr/>
      <dgm:t>
        <a:bodyPr/>
        <a:lstStyle/>
        <a:p>
          <a:endParaRPr lang="en-US"/>
        </a:p>
      </dgm:t>
    </dgm:pt>
    <dgm:pt modelId="{7FF840D7-8D63-4980-8CB6-29E407DD2A3A}" type="pres">
      <dgm:prSet presAssocID="{F270FD8B-4735-469C-ACE7-AB50598B60B4}" presName="root" presStyleCnt="0">
        <dgm:presLayoutVars>
          <dgm:dir/>
          <dgm:resizeHandles val="exact"/>
        </dgm:presLayoutVars>
      </dgm:prSet>
      <dgm:spPr/>
    </dgm:pt>
    <dgm:pt modelId="{7E291716-F18A-4511-8F5B-9FB5512A7C5D}" type="pres">
      <dgm:prSet presAssocID="{A4DE22EB-05B5-447D-95FB-75B5FD135DD9}" presName="compNode" presStyleCnt="0"/>
      <dgm:spPr/>
    </dgm:pt>
    <dgm:pt modelId="{0F0A768D-25AD-4693-86FB-39CAC648170E}" type="pres">
      <dgm:prSet presAssocID="{A4DE22EB-05B5-447D-95FB-75B5FD135DD9}" presName="bgRect" presStyleLbl="bgShp" presStyleIdx="0" presStyleCnt="3"/>
      <dgm:spPr/>
    </dgm:pt>
    <dgm:pt modelId="{6B545B86-3FBB-408A-AA78-3FCE96896422}" type="pres">
      <dgm:prSet presAssocID="{A4DE22EB-05B5-447D-95FB-75B5FD135DD9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lewerken met effen opvulling"/>
        </a:ext>
      </dgm:extLst>
    </dgm:pt>
    <dgm:pt modelId="{97CEF004-43CE-461E-B8F1-B9C3C0E3472E}" type="pres">
      <dgm:prSet presAssocID="{A4DE22EB-05B5-447D-95FB-75B5FD135DD9}" presName="spaceRect" presStyleCnt="0"/>
      <dgm:spPr/>
    </dgm:pt>
    <dgm:pt modelId="{2993692A-525A-474D-98C1-F3D34780ACE1}" type="pres">
      <dgm:prSet presAssocID="{A4DE22EB-05B5-447D-95FB-75B5FD135DD9}" presName="parTx" presStyleLbl="revTx" presStyleIdx="0" presStyleCnt="3">
        <dgm:presLayoutVars>
          <dgm:chMax val="0"/>
          <dgm:chPref val="0"/>
        </dgm:presLayoutVars>
      </dgm:prSet>
      <dgm:spPr/>
    </dgm:pt>
    <dgm:pt modelId="{EB4E2318-0E20-4706-9C6E-2A2D05BE23AB}" type="pres">
      <dgm:prSet presAssocID="{BE2984EC-7E02-4D45-9C12-647DF69DA4FA}" presName="sibTrans" presStyleCnt="0"/>
      <dgm:spPr/>
    </dgm:pt>
    <dgm:pt modelId="{4FBB09FE-F43B-4FA4-9383-EC1104B24D54}" type="pres">
      <dgm:prSet presAssocID="{A5B0F8E6-D571-4204-8DBC-D27534304E10}" presName="compNode" presStyleCnt="0"/>
      <dgm:spPr/>
    </dgm:pt>
    <dgm:pt modelId="{A56FE4E5-0DD3-4D3A-A90A-9139528FBD35}" type="pres">
      <dgm:prSet presAssocID="{A5B0F8E6-D571-4204-8DBC-D27534304E10}" presName="bgRect" presStyleLbl="bgShp" presStyleIdx="1" presStyleCnt="3"/>
      <dgm:spPr/>
    </dgm:pt>
    <dgm:pt modelId="{22C13155-3F03-4462-BC75-72386652709C}" type="pres">
      <dgm:prSet presAssocID="{A5B0F8E6-D571-4204-8DBC-D27534304E10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eken"/>
        </a:ext>
      </dgm:extLst>
    </dgm:pt>
    <dgm:pt modelId="{6706DBEA-5F59-4E52-9C47-C9975AB0814A}" type="pres">
      <dgm:prSet presAssocID="{A5B0F8E6-D571-4204-8DBC-D27534304E10}" presName="spaceRect" presStyleCnt="0"/>
      <dgm:spPr/>
    </dgm:pt>
    <dgm:pt modelId="{CAF8177F-26EA-455D-AFB2-7AD5182B3240}" type="pres">
      <dgm:prSet presAssocID="{A5B0F8E6-D571-4204-8DBC-D27534304E10}" presName="parTx" presStyleLbl="revTx" presStyleIdx="1" presStyleCnt="3">
        <dgm:presLayoutVars>
          <dgm:chMax val="0"/>
          <dgm:chPref val="0"/>
        </dgm:presLayoutVars>
      </dgm:prSet>
      <dgm:spPr/>
    </dgm:pt>
    <dgm:pt modelId="{76E5B6F2-1E29-41AC-81BF-7EE6CBB62F3B}" type="pres">
      <dgm:prSet presAssocID="{E1593D1C-D352-44C3-9186-A6DF7BF6AE55}" presName="sibTrans" presStyleCnt="0"/>
      <dgm:spPr/>
    </dgm:pt>
    <dgm:pt modelId="{85F2E67F-5F86-4F1E-843A-24D50339E677}" type="pres">
      <dgm:prSet presAssocID="{EDC89693-3D85-4ECE-BFAE-EDC48AEE9949}" presName="compNode" presStyleCnt="0"/>
      <dgm:spPr/>
    </dgm:pt>
    <dgm:pt modelId="{7276C2CB-DE81-49C8-83FA-413D4B16C268}" type="pres">
      <dgm:prSet presAssocID="{EDC89693-3D85-4ECE-BFAE-EDC48AEE9949}" presName="bgRect" presStyleLbl="bgShp" presStyleIdx="2" presStyleCnt="3"/>
      <dgm:spPr/>
    </dgm:pt>
    <dgm:pt modelId="{979D1CE5-6475-4D0C-BB27-605CC7F1AABC}" type="pres">
      <dgm:prSet presAssocID="{EDC89693-3D85-4ECE-BFAE-EDC48AEE9949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thernet met effen opvulling"/>
        </a:ext>
      </dgm:extLst>
    </dgm:pt>
    <dgm:pt modelId="{B4ED37E5-B0B8-4592-831B-925F63566084}" type="pres">
      <dgm:prSet presAssocID="{EDC89693-3D85-4ECE-BFAE-EDC48AEE9949}" presName="spaceRect" presStyleCnt="0"/>
      <dgm:spPr/>
    </dgm:pt>
    <dgm:pt modelId="{1D1BE1CF-830F-42EB-9FAF-FA80BF0C33F0}" type="pres">
      <dgm:prSet presAssocID="{EDC89693-3D85-4ECE-BFAE-EDC48AEE9949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918F8507-1249-4F7A-817A-CA0CF21AFF4A}" type="presOf" srcId="{A4DE22EB-05B5-447D-95FB-75B5FD135DD9}" destId="{2993692A-525A-474D-98C1-F3D34780ACE1}" srcOrd="0" destOrd="0" presId="urn:microsoft.com/office/officeart/2018/2/layout/IconVerticalSolidList"/>
    <dgm:cxn modelId="{3DA75718-9662-4A18-B2DF-C58E97893825}" type="presOf" srcId="{A5B0F8E6-D571-4204-8DBC-D27534304E10}" destId="{CAF8177F-26EA-455D-AFB2-7AD5182B3240}" srcOrd="0" destOrd="0" presId="urn:microsoft.com/office/officeart/2018/2/layout/IconVerticalSolidList"/>
    <dgm:cxn modelId="{0E12E13F-0C9D-4D34-BAE5-CDCD4A8C0D22}" srcId="{F270FD8B-4735-469C-ACE7-AB50598B60B4}" destId="{A4DE22EB-05B5-447D-95FB-75B5FD135DD9}" srcOrd="0" destOrd="0" parTransId="{7739BDBB-1B64-421B-A791-A6B15D2B646E}" sibTransId="{BE2984EC-7E02-4D45-9C12-647DF69DA4FA}"/>
    <dgm:cxn modelId="{EAEC8060-7CB7-48C1-9337-4CE02F046F89}" type="presOf" srcId="{EDC89693-3D85-4ECE-BFAE-EDC48AEE9949}" destId="{1D1BE1CF-830F-42EB-9FAF-FA80BF0C33F0}" srcOrd="0" destOrd="0" presId="urn:microsoft.com/office/officeart/2018/2/layout/IconVerticalSolidList"/>
    <dgm:cxn modelId="{4E9E3383-3FD5-4355-9064-B7D0899D04F6}" srcId="{F270FD8B-4735-469C-ACE7-AB50598B60B4}" destId="{A5B0F8E6-D571-4204-8DBC-D27534304E10}" srcOrd="1" destOrd="0" parTransId="{0EA6560A-44B9-42FF-937A-2EAB06D0195B}" sibTransId="{E1593D1C-D352-44C3-9186-A6DF7BF6AE55}"/>
    <dgm:cxn modelId="{411DD5A8-4146-4F36-9DE4-EEBB92CEE79C}" type="presOf" srcId="{F270FD8B-4735-469C-ACE7-AB50598B60B4}" destId="{7FF840D7-8D63-4980-8CB6-29E407DD2A3A}" srcOrd="0" destOrd="0" presId="urn:microsoft.com/office/officeart/2018/2/layout/IconVerticalSolidList"/>
    <dgm:cxn modelId="{C3F2D6B4-4386-48EC-8426-DF9C5680D664}" srcId="{F270FD8B-4735-469C-ACE7-AB50598B60B4}" destId="{EDC89693-3D85-4ECE-BFAE-EDC48AEE9949}" srcOrd="2" destOrd="0" parTransId="{7DECCC67-9C11-44ED-B05A-F2AF0D30A3AD}" sibTransId="{C9779C72-A652-4691-8890-D443050D61AF}"/>
    <dgm:cxn modelId="{E9460170-C74B-4E26-9B5A-3E577FE510B1}" type="presParOf" srcId="{7FF840D7-8D63-4980-8CB6-29E407DD2A3A}" destId="{7E291716-F18A-4511-8F5B-9FB5512A7C5D}" srcOrd="0" destOrd="0" presId="urn:microsoft.com/office/officeart/2018/2/layout/IconVerticalSolidList"/>
    <dgm:cxn modelId="{B597A091-30F6-42AD-AFF8-7AD81C497349}" type="presParOf" srcId="{7E291716-F18A-4511-8F5B-9FB5512A7C5D}" destId="{0F0A768D-25AD-4693-86FB-39CAC648170E}" srcOrd="0" destOrd="0" presId="urn:microsoft.com/office/officeart/2018/2/layout/IconVerticalSolidList"/>
    <dgm:cxn modelId="{4765F0D8-17A9-4F5F-B7D6-AAA1D47525B6}" type="presParOf" srcId="{7E291716-F18A-4511-8F5B-9FB5512A7C5D}" destId="{6B545B86-3FBB-408A-AA78-3FCE96896422}" srcOrd="1" destOrd="0" presId="urn:microsoft.com/office/officeart/2018/2/layout/IconVerticalSolidList"/>
    <dgm:cxn modelId="{75743280-734D-478D-B592-BCDBADA9F8E7}" type="presParOf" srcId="{7E291716-F18A-4511-8F5B-9FB5512A7C5D}" destId="{97CEF004-43CE-461E-B8F1-B9C3C0E3472E}" srcOrd="2" destOrd="0" presId="urn:microsoft.com/office/officeart/2018/2/layout/IconVerticalSolidList"/>
    <dgm:cxn modelId="{F3DB9204-8E7A-4E73-B628-CB9759726319}" type="presParOf" srcId="{7E291716-F18A-4511-8F5B-9FB5512A7C5D}" destId="{2993692A-525A-474D-98C1-F3D34780ACE1}" srcOrd="3" destOrd="0" presId="urn:microsoft.com/office/officeart/2018/2/layout/IconVerticalSolidList"/>
    <dgm:cxn modelId="{7C7E38F2-CF08-4E09-80D1-3F966BE1A633}" type="presParOf" srcId="{7FF840D7-8D63-4980-8CB6-29E407DD2A3A}" destId="{EB4E2318-0E20-4706-9C6E-2A2D05BE23AB}" srcOrd="1" destOrd="0" presId="urn:microsoft.com/office/officeart/2018/2/layout/IconVerticalSolidList"/>
    <dgm:cxn modelId="{7F1DAC13-3708-4D24-859C-5B0C2AA50BBA}" type="presParOf" srcId="{7FF840D7-8D63-4980-8CB6-29E407DD2A3A}" destId="{4FBB09FE-F43B-4FA4-9383-EC1104B24D54}" srcOrd="2" destOrd="0" presId="urn:microsoft.com/office/officeart/2018/2/layout/IconVerticalSolidList"/>
    <dgm:cxn modelId="{31E53211-E745-4236-8F9C-5AA04722269C}" type="presParOf" srcId="{4FBB09FE-F43B-4FA4-9383-EC1104B24D54}" destId="{A56FE4E5-0DD3-4D3A-A90A-9139528FBD35}" srcOrd="0" destOrd="0" presId="urn:microsoft.com/office/officeart/2018/2/layout/IconVerticalSolidList"/>
    <dgm:cxn modelId="{DD550B0B-B8F3-484C-B537-4318B8297120}" type="presParOf" srcId="{4FBB09FE-F43B-4FA4-9383-EC1104B24D54}" destId="{22C13155-3F03-4462-BC75-72386652709C}" srcOrd="1" destOrd="0" presId="urn:microsoft.com/office/officeart/2018/2/layout/IconVerticalSolidList"/>
    <dgm:cxn modelId="{68945082-5596-420D-AB71-3513E76D2770}" type="presParOf" srcId="{4FBB09FE-F43B-4FA4-9383-EC1104B24D54}" destId="{6706DBEA-5F59-4E52-9C47-C9975AB0814A}" srcOrd="2" destOrd="0" presId="urn:microsoft.com/office/officeart/2018/2/layout/IconVerticalSolidList"/>
    <dgm:cxn modelId="{817915A2-882A-4051-BF86-DE56B95EDA8E}" type="presParOf" srcId="{4FBB09FE-F43B-4FA4-9383-EC1104B24D54}" destId="{CAF8177F-26EA-455D-AFB2-7AD5182B3240}" srcOrd="3" destOrd="0" presId="urn:microsoft.com/office/officeart/2018/2/layout/IconVerticalSolidList"/>
    <dgm:cxn modelId="{EA8B1C5A-8718-440E-BCAB-CDE479FEDF67}" type="presParOf" srcId="{7FF840D7-8D63-4980-8CB6-29E407DD2A3A}" destId="{76E5B6F2-1E29-41AC-81BF-7EE6CBB62F3B}" srcOrd="3" destOrd="0" presId="urn:microsoft.com/office/officeart/2018/2/layout/IconVerticalSolidList"/>
    <dgm:cxn modelId="{11A0FD3E-ECB7-47AF-AF39-A331B9EFB416}" type="presParOf" srcId="{7FF840D7-8D63-4980-8CB6-29E407DD2A3A}" destId="{85F2E67F-5F86-4F1E-843A-24D50339E677}" srcOrd="4" destOrd="0" presId="urn:microsoft.com/office/officeart/2018/2/layout/IconVerticalSolidList"/>
    <dgm:cxn modelId="{B54CE7AE-A96F-41FA-BC8D-66EEE8D06643}" type="presParOf" srcId="{85F2E67F-5F86-4F1E-843A-24D50339E677}" destId="{7276C2CB-DE81-49C8-83FA-413D4B16C268}" srcOrd="0" destOrd="0" presId="urn:microsoft.com/office/officeart/2018/2/layout/IconVerticalSolidList"/>
    <dgm:cxn modelId="{CDEDE665-77CD-4D04-853B-ABC4FA441294}" type="presParOf" srcId="{85F2E67F-5F86-4F1E-843A-24D50339E677}" destId="{979D1CE5-6475-4D0C-BB27-605CC7F1AABC}" srcOrd="1" destOrd="0" presId="urn:microsoft.com/office/officeart/2018/2/layout/IconVerticalSolidList"/>
    <dgm:cxn modelId="{BC6EE899-05C1-49B2-B1EF-13C87313F4BF}" type="presParOf" srcId="{85F2E67F-5F86-4F1E-843A-24D50339E677}" destId="{B4ED37E5-B0B8-4592-831B-925F63566084}" srcOrd="2" destOrd="0" presId="urn:microsoft.com/office/officeart/2018/2/layout/IconVerticalSolidList"/>
    <dgm:cxn modelId="{62C60E87-9D76-46B8-B924-B6FB157A9D06}" type="presParOf" srcId="{85F2E67F-5F86-4F1E-843A-24D50339E677}" destId="{1D1BE1CF-830F-42EB-9FAF-FA80BF0C33F0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CF917C3-6DC0-408F-ABBE-3A4938702D77}" type="doc">
      <dgm:prSet loTypeId="urn:microsoft.com/office/officeart/2005/8/layout/default" loCatId="list" qsTypeId="urn:microsoft.com/office/officeart/2005/8/quickstyle/simple4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5B2FBB79-9CB0-4CC5-A0A4-86C0AB8C6B08}">
      <dgm:prSet custT="1"/>
      <dgm:spPr/>
      <dgm:t>
        <a:bodyPr/>
        <a:lstStyle/>
        <a:p>
          <a:r>
            <a:rPr lang="nl-NL" sz="2000" dirty="0"/>
            <a:t>Database kolommen geconverteerd van string naar tinyint.</a:t>
          </a:r>
          <a:endParaRPr lang="en-US" sz="2000" dirty="0"/>
        </a:p>
      </dgm:t>
    </dgm:pt>
    <dgm:pt modelId="{37D6DFF9-29EE-420F-BCE8-4E10A0586419}" type="parTrans" cxnId="{D7BA5CDA-BF85-4C52-8A99-7CB4EBB37C4A}">
      <dgm:prSet/>
      <dgm:spPr/>
      <dgm:t>
        <a:bodyPr/>
        <a:lstStyle/>
        <a:p>
          <a:endParaRPr lang="en-US"/>
        </a:p>
      </dgm:t>
    </dgm:pt>
    <dgm:pt modelId="{A68629CE-22CA-42D4-86AF-72967265BAE9}" type="sibTrans" cxnId="{D7BA5CDA-BF85-4C52-8A99-7CB4EBB37C4A}">
      <dgm:prSet/>
      <dgm:spPr/>
      <dgm:t>
        <a:bodyPr/>
        <a:lstStyle/>
        <a:p>
          <a:endParaRPr lang="en-US"/>
        </a:p>
      </dgm:t>
    </dgm:pt>
    <dgm:pt modelId="{2D2DCE55-BE83-468C-BEFC-E824CD6ED0CC}">
      <dgm:prSet custT="1"/>
      <dgm:spPr/>
      <dgm:t>
        <a:bodyPr/>
        <a:lstStyle/>
        <a:p>
          <a:r>
            <a:rPr lang="nl-NL" sz="2000" dirty="0"/>
            <a:t>Back-up gemaakt van de database.</a:t>
          </a:r>
          <a:endParaRPr lang="en-US" sz="2000" dirty="0"/>
        </a:p>
      </dgm:t>
    </dgm:pt>
    <dgm:pt modelId="{937A3514-BE9E-40AD-9F9D-03F6FE7B4750}" type="parTrans" cxnId="{26B21A60-6EB1-43D5-BE10-4968A40F4E37}">
      <dgm:prSet/>
      <dgm:spPr/>
      <dgm:t>
        <a:bodyPr/>
        <a:lstStyle/>
        <a:p>
          <a:endParaRPr lang="en-US"/>
        </a:p>
      </dgm:t>
    </dgm:pt>
    <dgm:pt modelId="{10FE81AF-E400-4B9B-8122-329096B8E7E5}" type="sibTrans" cxnId="{26B21A60-6EB1-43D5-BE10-4968A40F4E37}">
      <dgm:prSet/>
      <dgm:spPr/>
      <dgm:t>
        <a:bodyPr/>
        <a:lstStyle/>
        <a:p>
          <a:endParaRPr lang="en-US"/>
        </a:p>
      </dgm:t>
    </dgm:pt>
    <dgm:pt modelId="{7563FBDA-2E5A-4EFA-8D2E-A8316689AA14}" type="pres">
      <dgm:prSet presAssocID="{5CF917C3-6DC0-408F-ABBE-3A4938702D77}" presName="diagram" presStyleCnt="0">
        <dgm:presLayoutVars>
          <dgm:dir/>
          <dgm:resizeHandles val="exact"/>
        </dgm:presLayoutVars>
      </dgm:prSet>
      <dgm:spPr/>
    </dgm:pt>
    <dgm:pt modelId="{0DB41C90-332C-4535-A59D-4EB40CBBB7DD}" type="pres">
      <dgm:prSet presAssocID="{5B2FBB79-9CB0-4CC5-A0A4-86C0AB8C6B08}" presName="node" presStyleLbl="node1" presStyleIdx="0" presStyleCnt="2" custScaleX="197445" custScaleY="62853">
        <dgm:presLayoutVars>
          <dgm:bulletEnabled val="1"/>
        </dgm:presLayoutVars>
      </dgm:prSet>
      <dgm:spPr/>
    </dgm:pt>
    <dgm:pt modelId="{54109EF2-722A-42BF-BF58-69EBA2EB85B3}" type="pres">
      <dgm:prSet presAssocID="{A68629CE-22CA-42D4-86AF-72967265BAE9}" presName="sibTrans" presStyleCnt="0"/>
      <dgm:spPr/>
    </dgm:pt>
    <dgm:pt modelId="{D2E72EDD-6F94-403E-9B6C-940FD8CCC547}" type="pres">
      <dgm:prSet presAssocID="{2D2DCE55-BE83-468C-BEFC-E824CD6ED0CC}" presName="node" presStyleLbl="node1" presStyleIdx="1" presStyleCnt="2" custScaleX="199067" custScaleY="64260">
        <dgm:presLayoutVars>
          <dgm:bulletEnabled val="1"/>
        </dgm:presLayoutVars>
      </dgm:prSet>
      <dgm:spPr/>
    </dgm:pt>
  </dgm:ptLst>
  <dgm:cxnLst>
    <dgm:cxn modelId="{9BC17D08-5A26-4DDF-AD6C-B6C1973C573A}" type="presOf" srcId="{2D2DCE55-BE83-468C-BEFC-E824CD6ED0CC}" destId="{D2E72EDD-6F94-403E-9B6C-940FD8CCC547}" srcOrd="0" destOrd="0" presId="urn:microsoft.com/office/officeart/2005/8/layout/default"/>
    <dgm:cxn modelId="{F9B36B10-D905-4D2A-AEDD-C7B6C77AECE9}" type="presOf" srcId="{5B2FBB79-9CB0-4CC5-A0A4-86C0AB8C6B08}" destId="{0DB41C90-332C-4535-A59D-4EB40CBBB7DD}" srcOrd="0" destOrd="0" presId="urn:microsoft.com/office/officeart/2005/8/layout/default"/>
    <dgm:cxn modelId="{26B21A60-6EB1-43D5-BE10-4968A40F4E37}" srcId="{5CF917C3-6DC0-408F-ABBE-3A4938702D77}" destId="{2D2DCE55-BE83-468C-BEFC-E824CD6ED0CC}" srcOrd="1" destOrd="0" parTransId="{937A3514-BE9E-40AD-9F9D-03F6FE7B4750}" sibTransId="{10FE81AF-E400-4B9B-8122-329096B8E7E5}"/>
    <dgm:cxn modelId="{2A6E2A7D-20F2-49FB-9C74-856E26204DFD}" type="presOf" srcId="{5CF917C3-6DC0-408F-ABBE-3A4938702D77}" destId="{7563FBDA-2E5A-4EFA-8D2E-A8316689AA14}" srcOrd="0" destOrd="0" presId="urn:microsoft.com/office/officeart/2005/8/layout/default"/>
    <dgm:cxn modelId="{D7BA5CDA-BF85-4C52-8A99-7CB4EBB37C4A}" srcId="{5CF917C3-6DC0-408F-ABBE-3A4938702D77}" destId="{5B2FBB79-9CB0-4CC5-A0A4-86C0AB8C6B08}" srcOrd="0" destOrd="0" parTransId="{37D6DFF9-29EE-420F-BCE8-4E10A0586419}" sibTransId="{A68629CE-22CA-42D4-86AF-72967265BAE9}"/>
    <dgm:cxn modelId="{C535876B-960B-4EF6-89E6-0805E358E484}" type="presParOf" srcId="{7563FBDA-2E5A-4EFA-8D2E-A8316689AA14}" destId="{0DB41C90-332C-4535-A59D-4EB40CBBB7DD}" srcOrd="0" destOrd="0" presId="urn:microsoft.com/office/officeart/2005/8/layout/default"/>
    <dgm:cxn modelId="{A3E892DC-1C04-40F5-B627-99C772DE633E}" type="presParOf" srcId="{7563FBDA-2E5A-4EFA-8D2E-A8316689AA14}" destId="{54109EF2-722A-42BF-BF58-69EBA2EB85B3}" srcOrd="1" destOrd="0" presId="urn:microsoft.com/office/officeart/2005/8/layout/default"/>
    <dgm:cxn modelId="{B1F2EF31-E103-4658-9E89-7529F6D7215D}" type="presParOf" srcId="{7563FBDA-2E5A-4EFA-8D2E-A8316689AA14}" destId="{D2E72EDD-6F94-403E-9B6C-940FD8CCC547}" srcOrd="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D379C51-344A-48B1-A89A-3C075BDE1261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5CA2B3DD-6D25-4025-9A85-A55ED03EF97D}">
      <dgm:prSet/>
      <dgm:spPr/>
      <dgm:t>
        <a:bodyPr/>
        <a:lstStyle/>
        <a:p>
          <a:r>
            <a:rPr lang="nl-NL" dirty="0"/>
            <a:t>Gratis</a:t>
          </a:r>
          <a:endParaRPr lang="en-US" dirty="0"/>
        </a:p>
      </dgm:t>
    </dgm:pt>
    <dgm:pt modelId="{6BCC6238-C60F-4FBE-82AE-B8A368B5947F}" type="parTrans" cxnId="{3E2DE933-F868-452E-98A6-91F28860B510}">
      <dgm:prSet/>
      <dgm:spPr/>
      <dgm:t>
        <a:bodyPr/>
        <a:lstStyle/>
        <a:p>
          <a:endParaRPr lang="en-US"/>
        </a:p>
      </dgm:t>
    </dgm:pt>
    <dgm:pt modelId="{184FE4C8-F8D2-4718-8500-457AC98D11F1}" type="sibTrans" cxnId="{3E2DE933-F868-452E-98A6-91F28860B510}">
      <dgm:prSet/>
      <dgm:spPr/>
      <dgm:t>
        <a:bodyPr/>
        <a:lstStyle/>
        <a:p>
          <a:endParaRPr lang="en-US"/>
        </a:p>
      </dgm:t>
    </dgm:pt>
    <dgm:pt modelId="{A25407F8-B5E3-4FD3-BA82-F78480E7CC7A}">
      <dgm:prSet/>
      <dgm:spPr/>
      <dgm:t>
        <a:bodyPr/>
        <a:lstStyle/>
        <a:p>
          <a:r>
            <a:rPr lang="nl-NL" dirty="0"/>
            <a:t>Gebruik van Mapbox voor kaartweergave.</a:t>
          </a:r>
          <a:endParaRPr lang="en-US" dirty="0"/>
        </a:p>
      </dgm:t>
    </dgm:pt>
    <dgm:pt modelId="{26F01A6B-08DB-4527-A012-F4CEA72F7C53}" type="parTrans" cxnId="{9BC29D54-D687-4625-9F29-9D4282D142A6}">
      <dgm:prSet/>
      <dgm:spPr/>
      <dgm:t>
        <a:bodyPr/>
        <a:lstStyle/>
        <a:p>
          <a:endParaRPr lang="en-US"/>
        </a:p>
      </dgm:t>
    </dgm:pt>
    <dgm:pt modelId="{D1110AB7-4078-4AF7-BBE0-0E5C543479BB}" type="sibTrans" cxnId="{9BC29D54-D687-4625-9F29-9D4282D142A6}">
      <dgm:prSet/>
      <dgm:spPr/>
      <dgm:t>
        <a:bodyPr/>
        <a:lstStyle/>
        <a:p>
          <a:endParaRPr lang="en-US"/>
        </a:p>
      </dgm:t>
    </dgm:pt>
    <dgm:pt modelId="{3A89B124-010E-4086-B547-8E65B27193A2}" type="pres">
      <dgm:prSet presAssocID="{6D379C51-344A-48B1-A89A-3C075BDE1261}" presName="root" presStyleCnt="0">
        <dgm:presLayoutVars>
          <dgm:dir/>
          <dgm:resizeHandles val="exact"/>
        </dgm:presLayoutVars>
      </dgm:prSet>
      <dgm:spPr/>
    </dgm:pt>
    <dgm:pt modelId="{770BABA4-F599-4D79-BF33-59C04F47431E}" type="pres">
      <dgm:prSet presAssocID="{5CA2B3DD-6D25-4025-9A85-A55ED03EF97D}" presName="compNode" presStyleCnt="0"/>
      <dgm:spPr/>
    </dgm:pt>
    <dgm:pt modelId="{289A2B90-14A2-4027-A397-86FBD3940795}" type="pres">
      <dgm:prSet presAssocID="{5CA2B3DD-6D25-4025-9A85-A55ED03EF97D}" presName="bgRect" presStyleLbl="bgShp" presStyleIdx="0" presStyleCnt="2"/>
      <dgm:spPr/>
    </dgm:pt>
    <dgm:pt modelId="{62ED2973-98AE-4757-B368-FD7D08BDCAED}" type="pres">
      <dgm:prSet presAssocID="{5CA2B3DD-6D25-4025-9A85-A55ED03EF97D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unten silhouet"/>
        </a:ext>
      </dgm:extLst>
    </dgm:pt>
    <dgm:pt modelId="{09B114F4-8171-4F08-A899-3A750FB99709}" type="pres">
      <dgm:prSet presAssocID="{5CA2B3DD-6D25-4025-9A85-A55ED03EF97D}" presName="spaceRect" presStyleCnt="0"/>
      <dgm:spPr/>
    </dgm:pt>
    <dgm:pt modelId="{88F55B8E-4EDB-4F2B-BFC4-70C2B86F2622}" type="pres">
      <dgm:prSet presAssocID="{5CA2B3DD-6D25-4025-9A85-A55ED03EF97D}" presName="parTx" presStyleLbl="revTx" presStyleIdx="0" presStyleCnt="2">
        <dgm:presLayoutVars>
          <dgm:chMax val="0"/>
          <dgm:chPref val="0"/>
        </dgm:presLayoutVars>
      </dgm:prSet>
      <dgm:spPr/>
    </dgm:pt>
    <dgm:pt modelId="{BF702A7C-C366-4EA2-9B6C-693E5F390200}" type="pres">
      <dgm:prSet presAssocID="{184FE4C8-F8D2-4718-8500-457AC98D11F1}" presName="sibTrans" presStyleCnt="0"/>
      <dgm:spPr/>
    </dgm:pt>
    <dgm:pt modelId="{F40FDB2F-D0ED-4083-9D70-B03D168E0FC0}" type="pres">
      <dgm:prSet presAssocID="{A25407F8-B5E3-4FD3-BA82-F78480E7CC7A}" presName="compNode" presStyleCnt="0"/>
      <dgm:spPr/>
    </dgm:pt>
    <dgm:pt modelId="{E8C77B09-6DED-4F10-AE45-4F71A484F716}" type="pres">
      <dgm:prSet presAssocID="{A25407F8-B5E3-4FD3-BA82-F78480E7CC7A}" presName="bgRect" presStyleLbl="bgShp" presStyleIdx="1" presStyleCnt="2"/>
      <dgm:spPr/>
    </dgm:pt>
    <dgm:pt modelId="{8D9968F0-595D-43DD-9F5A-C44BA71D7958}" type="pres">
      <dgm:prSet presAssocID="{A25407F8-B5E3-4FD3-BA82-F78480E7CC7A}" presName="iconRect" presStyleLbl="node1" presStyleIdx="1" presStyleCnt="2" custScaleX="11784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2000" b="-12000"/>
          </a:stretch>
        </a:blipFill>
        <a:ln>
          <a:noFill/>
        </a:ln>
      </dgm:spPr>
    </dgm:pt>
    <dgm:pt modelId="{428E101C-2244-4BF2-BA4B-086AC8030957}" type="pres">
      <dgm:prSet presAssocID="{A25407F8-B5E3-4FD3-BA82-F78480E7CC7A}" presName="spaceRect" presStyleCnt="0"/>
      <dgm:spPr/>
    </dgm:pt>
    <dgm:pt modelId="{38BFB253-A7B4-42F5-B0D7-CAE1252AE378}" type="pres">
      <dgm:prSet presAssocID="{A25407F8-B5E3-4FD3-BA82-F78480E7CC7A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C5088F26-3F21-4EE5-B2B4-055DEA5795C7}" type="presOf" srcId="{6D379C51-344A-48B1-A89A-3C075BDE1261}" destId="{3A89B124-010E-4086-B547-8E65B27193A2}" srcOrd="0" destOrd="0" presId="urn:microsoft.com/office/officeart/2018/2/layout/IconVerticalSolidList"/>
    <dgm:cxn modelId="{3E2DE933-F868-452E-98A6-91F28860B510}" srcId="{6D379C51-344A-48B1-A89A-3C075BDE1261}" destId="{5CA2B3DD-6D25-4025-9A85-A55ED03EF97D}" srcOrd="0" destOrd="0" parTransId="{6BCC6238-C60F-4FBE-82AE-B8A368B5947F}" sibTransId="{184FE4C8-F8D2-4718-8500-457AC98D11F1}"/>
    <dgm:cxn modelId="{632DD74D-E7AE-4095-B23B-DBE0CE9B39EB}" type="presOf" srcId="{5CA2B3DD-6D25-4025-9A85-A55ED03EF97D}" destId="{88F55B8E-4EDB-4F2B-BFC4-70C2B86F2622}" srcOrd="0" destOrd="0" presId="urn:microsoft.com/office/officeart/2018/2/layout/IconVerticalSolidList"/>
    <dgm:cxn modelId="{9BC29D54-D687-4625-9F29-9D4282D142A6}" srcId="{6D379C51-344A-48B1-A89A-3C075BDE1261}" destId="{A25407F8-B5E3-4FD3-BA82-F78480E7CC7A}" srcOrd="1" destOrd="0" parTransId="{26F01A6B-08DB-4527-A012-F4CEA72F7C53}" sibTransId="{D1110AB7-4078-4AF7-BBE0-0E5C543479BB}"/>
    <dgm:cxn modelId="{E011159C-80C3-4F50-A878-326890F6F639}" type="presOf" srcId="{A25407F8-B5E3-4FD3-BA82-F78480E7CC7A}" destId="{38BFB253-A7B4-42F5-B0D7-CAE1252AE378}" srcOrd="0" destOrd="0" presId="urn:microsoft.com/office/officeart/2018/2/layout/IconVerticalSolidList"/>
    <dgm:cxn modelId="{BDE47885-F3C0-49CD-AEC4-56B6D34B6A6D}" type="presParOf" srcId="{3A89B124-010E-4086-B547-8E65B27193A2}" destId="{770BABA4-F599-4D79-BF33-59C04F47431E}" srcOrd="0" destOrd="0" presId="urn:microsoft.com/office/officeart/2018/2/layout/IconVerticalSolidList"/>
    <dgm:cxn modelId="{637A2C40-837C-4FC8-BED2-6700F27D90B4}" type="presParOf" srcId="{770BABA4-F599-4D79-BF33-59C04F47431E}" destId="{289A2B90-14A2-4027-A397-86FBD3940795}" srcOrd="0" destOrd="0" presId="urn:microsoft.com/office/officeart/2018/2/layout/IconVerticalSolidList"/>
    <dgm:cxn modelId="{0DF6AE87-9451-485A-BEEB-BF13819F0C2A}" type="presParOf" srcId="{770BABA4-F599-4D79-BF33-59C04F47431E}" destId="{62ED2973-98AE-4757-B368-FD7D08BDCAED}" srcOrd="1" destOrd="0" presId="urn:microsoft.com/office/officeart/2018/2/layout/IconVerticalSolidList"/>
    <dgm:cxn modelId="{92F74BCB-F0C5-4047-9F64-80DD51B84AFD}" type="presParOf" srcId="{770BABA4-F599-4D79-BF33-59C04F47431E}" destId="{09B114F4-8171-4F08-A899-3A750FB99709}" srcOrd="2" destOrd="0" presId="urn:microsoft.com/office/officeart/2018/2/layout/IconVerticalSolidList"/>
    <dgm:cxn modelId="{D88BC40F-69A2-44FE-B87A-7B516D582A59}" type="presParOf" srcId="{770BABA4-F599-4D79-BF33-59C04F47431E}" destId="{88F55B8E-4EDB-4F2B-BFC4-70C2B86F2622}" srcOrd="3" destOrd="0" presId="urn:microsoft.com/office/officeart/2018/2/layout/IconVerticalSolidList"/>
    <dgm:cxn modelId="{37B659AD-E1E6-4754-8AA4-809AAFFDB4A0}" type="presParOf" srcId="{3A89B124-010E-4086-B547-8E65B27193A2}" destId="{BF702A7C-C366-4EA2-9B6C-693E5F390200}" srcOrd="1" destOrd="0" presId="urn:microsoft.com/office/officeart/2018/2/layout/IconVerticalSolidList"/>
    <dgm:cxn modelId="{F657DE54-3F53-4480-9CB7-64F20B065E81}" type="presParOf" srcId="{3A89B124-010E-4086-B547-8E65B27193A2}" destId="{F40FDB2F-D0ED-4083-9D70-B03D168E0FC0}" srcOrd="2" destOrd="0" presId="urn:microsoft.com/office/officeart/2018/2/layout/IconVerticalSolidList"/>
    <dgm:cxn modelId="{03073E43-C6EF-4D76-BE98-1F86834D9A9F}" type="presParOf" srcId="{F40FDB2F-D0ED-4083-9D70-B03D168E0FC0}" destId="{E8C77B09-6DED-4F10-AE45-4F71A484F716}" srcOrd="0" destOrd="0" presId="urn:microsoft.com/office/officeart/2018/2/layout/IconVerticalSolidList"/>
    <dgm:cxn modelId="{E747FDFD-7224-47B4-836A-CDA72A34E238}" type="presParOf" srcId="{F40FDB2F-D0ED-4083-9D70-B03D168E0FC0}" destId="{8D9968F0-595D-43DD-9F5A-C44BA71D7958}" srcOrd="1" destOrd="0" presId="urn:microsoft.com/office/officeart/2018/2/layout/IconVerticalSolidList"/>
    <dgm:cxn modelId="{2722152C-A39C-4575-AF5F-F9EAA91B0C19}" type="presParOf" srcId="{F40FDB2F-D0ED-4083-9D70-B03D168E0FC0}" destId="{428E101C-2244-4BF2-BA4B-086AC8030957}" srcOrd="2" destOrd="0" presId="urn:microsoft.com/office/officeart/2018/2/layout/IconVerticalSolidList"/>
    <dgm:cxn modelId="{E0C4BEC6-C287-4A62-871F-A36E8D2B44DE}" type="presParOf" srcId="{F40FDB2F-D0ED-4083-9D70-B03D168E0FC0}" destId="{38BFB253-A7B4-42F5-B0D7-CAE1252AE378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BF6A30EA-3D87-4E25-8701-9E81D5F47374}" type="doc">
      <dgm:prSet loTypeId="urn:microsoft.com/office/officeart/2018/5/layout/IconCircleLabel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907AA8D5-EFEC-40C3-BFC1-767FAF28284A}">
      <dgm:prSet/>
      <dgm:spPr/>
      <dgm:t>
        <a:bodyPr/>
        <a:lstStyle/>
        <a:p>
          <a:pPr>
            <a:defRPr cap="all"/>
          </a:pPr>
          <a:r>
            <a:rPr lang="nl-BE"/>
            <a:t>VS Code: Code-editor.</a:t>
          </a:r>
          <a:endParaRPr lang="en-US"/>
        </a:p>
      </dgm:t>
    </dgm:pt>
    <dgm:pt modelId="{A52AD508-1F17-4A7E-A738-F58A5D0C2D7E}" type="parTrans" cxnId="{A8F8E3DD-E21E-434F-898C-ABBA01236C45}">
      <dgm:prSet/>
      <dgm:spPr/>
      <dgm:t>
        <a:bodyPr/>
        <a:lstStyle/>
        <a:p>
          <a:endParaRPr lang="en-US"/>
        </a:p>
      </dgm:t>
    </dgm:pt>
    <dgm:pt modelId="{F1A84B97-05F4-4301-AFAB-779BF94E01FD}" type="sibTrans" cxnId="{A8F8E3DD-E21E-434F-898C-ABBA01236C45}">
      <dgm:prSet/>
      <dgm:spPr/>
      <dgm:t>
        <a:bodyPr/>
        <a:lstStyle/>
        <a:p>
          <a:endParaRPr lang="en-US"/>
        </a:p>
      </dgm:t>
    </dgm:pt>
    <dgm:pt modelId="{E677B0A7-B2AA-42DB-B146-2D550521E6AA}">
      <dgm:prSet/>
      <dgm:spPr/>
      <dgm:t>
        <a:bodyPr/>
        <a:lstStyle/>
        <a:p>
          <a:pPr>
            <a:defRPr cap="all"/>
          </a:pPr>
          <a:r>
            <a:rPr lang="nl-BE"/>
            <a:t>Postman: API-testen.</a:t>
          </a:r>
          <a:endParaRPr lang="en-US"/>
        </a:p>
      </dgm:t>
    </dgm:pt>
    <dgm:pt modelId="{79402050-0DFE-4F26-A5BF-52817E06D0F3}" type="parTrans" cxnId="{CFBCEE90-6AA1-4411-AC61-C41F979E0869}">
      <dgm:prSet/>
      <dgm:spPr/>
      <dgm:t>
        <a:bodyPr/>
        <a:lstStyle/>
        <a:p>
          <a:endParaRPr lang="en-US"/>
        </a:p>
      </dgm:t>
    </dgm:pt>
    <dgm:pt modelId="{D4A5FCD1-C85E-4A6D-93C3-EA04BEE0214D}" type="sibTrans" cxnId="{CFBCEE90-6AA1-4411-AC61-C41F979E0869}">
      <dgm:prSet/>
      <dgm:spPr/>
      <dgm:t>
        <a:bodyPr/>
        <a:lstStyle/>
        <a:p>
          <a:endParaRPr lang="en-US"/>
        </a:p>
      </dgm:t>
    </dgm:pt>
    <dgm:pt modelId="{6018F4B1-77D6-4F35-9403-198FDD4FCD7A}">
      <dgm:prSet/>
      <dgm:spPr/>
      <dgm:t>
        <a:bodyPr/>
        <a:lstStyle/>
        <a:p>
          <a:pPr>
            <a:defRPr cap="all"/>
          </a:pPr>
          <a:r>
            <a:rPr lang="nl-BE"/>
            <a:t>GitHub: Versiebeheer.</a:t>
          </a:r>
          <a:endParaRPr lang="en-US"/>
        </a:p>
      </dgm:t>
    </dgm:pt>
    <dgm:pt modelId="{214168EC-C310-42A7-8C78-2C6DE622C35C}" type="parTrans" cxnId="{92A89425-247E-4E17-BF41-808372A8D1B0}">
      <dgm:prSet/>
      <dgm:spPr/>
      <dgm:t>
        <a:bodyPr/>
        <a:lstStyle/>
        <a:p>
          <a:endParaRPr lang="en-US"/>
        </a:p>
      </dgm:t>
    </dgm:pt>
    <dgm:pt modelId="{9789FCA8-A7B4-4EE1-B84A-D040C44FB034}" type="sibTrans" cxnId="{92A89425-247E-4E17-BF41-808372A8D1B0}">
      <dgm:prSet/>
      <dgm:spPr/>
      <dgm:t>
        <a:bodyPr/>
        <a:lstStyle/>
        <a:p>
          <a:endParaRPr lang="en-US"/>
        </a:p>
      </dgm:t>
    </dgm:pt>
    <dgm:pt modelId="{62285C2F-F4A5-4D97-B6C7-974183D57772}">
      <dgm:prSet/>
      <dgm:spPr/>
      <dgm:t>
        <a:bodyPr/>
        <a:lstStyle/>
        <a:p>
          <a:pPr>
            <a:defRPr cap="all"/>
          </a:pPr>
          <a:r>
            <a:rPr lang="nl-BE" dirty="0" err="1"/>
            <a:t>MySQL</a:t>
          </a:r>
          <a:r>
            <a:rPr lang="nl-BE" dirty="0"/>
            <a:t> Workbench: Databasebeheer.</a:t>
          </a:r>
          <a:endParaRPr lang="en-US" dirty="0"/>
        </a:p>
      </dgm:t>
    </dgm:pt>
    <dgm:pt modelId="{FA0E42CB-8DD7-4A67-A184-202F74FD0783}" type="parTrans" cxnId="{113C958E-73C0-4193-B00B-C90F35329755}">
      <dgm:prSet/>
      <dgm:spPr/>
      <dgm:t>
        <a:bodyPr/>
        <a:lstStyle/>
        <a:p>
          <a:endParaRPr lang="en-US"/>
        </a:p>
      </dgm:t>
    </dgm:pt>
    <dgm:pt modelId="{437EAD02-57F6-4312-B513-21E3AAC1EA82}" type="sibTrans" cxnId="{113C958E-73C0-4193-B00B-C90F35329755}">
      <dgm:prSet/>
      <dgm:spPr/>
      <dgm:t>
        <a:bodyPr/>
        <a:lstStyle/>
        <a:p>
          <a:endParaRPr lang="en-US"/>
        </a:p>
      </dgm:t>
    </dgm:pt>
    <dgm:pt modelId="{E1581742-0A48-4B08-965A-6DB5E0398E7D}" type="pres">
      <dgm:prSet presAssocID="{BF6A30EA-3D87-4E25-8701-9E81D5F47374}" presName="root" presStyleCnt="0">
        <dgm:presLayoutVars>
          <dgm:dir/>
          <dgm:resizeHandles val="exact"/>
        </dgm:presLayoutVars>
      </dgm:prSet>
      <dgm:spPr/>
    </dgm:pt>
    <dgm:pt modelId="{16B03D1E-B512-42AB-9636-D88FB685B423}" type="pres">
      <dgm:prSet presAssocID="{907AA8D5-EFEC-40C3-BFC1-767FAF28284A}" presName="compNode" presStyleCnt="0"/>
      <dgm:spPr/>
    </dgm:pt>
    <dgm:pt modelId="{79512CEF-9FA2-438D-B85E-A8BAF5862A87}" type="pres">
      <dgm:prSet presAssocID="{907AA8D5-EFEC-40C3-BFC1-767FAF28284A}" presName="iconBgRect" presStyleLbl="bgShp" presStyleIdx="0" presStyleCnt="4"/>
      <dgm:spPr/>
    </dgm:pt>
    <dgm:pt modelId="{B64B53D3-2BB9-4CF1-9426-08F7FAA4B9AC}" type="pres">
      <dgm:prSet presAssocID="{907AA8D5-EFEC-40C3-BFC1-767FAF28284A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grammeur"/>
        </a:ext>
      </dgm:extLst>
    </dgm:pt>
    <dgm:pt modelId="{11E6ABA5-20C4-46B1-B153-A2627D4ED99E}" type="pres">
      <dgm:prSet presAssocID="{907AA8D5-EFEC-40C3-BFC1-767FAF28284A}" presName="spaceRect" presStyleCnt="0"/>
      <dgm:spPr/>
    </dgm:pt>
    <dgm:pt modelId="{1D66FAC4-5D1E-444B-8A4E-A0E358D8A7DA}" type="pres">
      <dgm:prSet presAssocID="{907AA8D5-EFEC-40C3-BFC1-767FAF28284A}" presName="textRect" presStyleLbl="revTx" presStyleIdx="0" presStyleCnt="4">
        <dgm:presLayoutVars>
          <dgm:chMax val="1"/>
          <dgm:chPref val="1"/>
        </dgm:presLayoutVars>
      </dgm:prSet>
      <dgm:spPr/>
    </dgm:pt>
    <dgm:pt modelId="{C0DA5902-E2E5-4F16-9358-BD3D41B0865F}" type="pres">
      <dgm:prSet presAssocID="{F1A84B97-05F4-4301-AFAB-779BF94E01FD}" presName="sibTrans" presStyleCnt="0"/>
      <dgm:spPr/>
    </dgm:pt>
    <dgm:pt modelId="{65C3F11E-33E7-45D1-9B6C-A1E06BE818EA}" type="pres">
      <dgm:prSet presAssocID="{E677B0A7-B2AA-42DB-B146-2D550521E6AA}" presName="compNode" presStyleCnt="0"/>
      <dgm:spPr/>
    </dgm:pt>
    <dgm:pt modelId="{BF2FACE2-A1D4-4A9B-B16D-F4E239ECBE99}" type="pres">
      <dgm:prSet presAssocID="{E677B0A7-B2AA-42DB-B146-2D550521E6AA}" presName="iconBgRect" presStyleLbl="bgShp" presStyleIdx="1" presStyleCnt="4"/>
      <dgm:spPr/>
    </dgm:pt>
    <dgm:pt modelId="{C1449BAB-6E65-4BC0-AF99-A34BB42A4A1C}" type="pres">
      <dgm:prSet presAssocID="{E677B0A7-B2AA-42DB-B146-2D550521E6AA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332C7122-1E43-4A08-AD1E-7C2DE7992988}" type="pres">
      <dgm:prSet presAssocID="{E677B0A7-B2AA-42DB-B146-2D550521E6AA}" presName="spaceRect" presStyleCnt="0"/>
      <dgm:spPr/>
    </dgm:pt>
    <dgm:pt modelId="{2673F14F-6844-45B8-A3FB-C59740993D71}" type="pres">
      <dgm:prSet presAssocID="{E677B0A7-B2AA-42DB-B146-2D550521E6AA}" presName="textRect" presStyleLbl="revTx" presStyleIdx="1" presStyleCnt="4">
        <dgm:presLayoutVars>
          <dgm:chMax val="1"/>
          <dgm:chPref val="1"/>
        </dgm:presLayoutVars>
      </dgm:prSet>
      <dgm:spPr/>
    </dgm:pt>
    <dgm:pt modelId="{794DA80A-78FA-44D0-9C93-C1280C9358A8}" type="pres">
      <dgm:prSet presAssocID="{D4A5FCD1-C85E-4A6D-93C3-EA04BEE0214D}" presName="sibTrans" presStyleCnt="0"/>
      <dgm:spPr/>
    </dgm:pt>
    <dgm:pt modelId="{875AC1C4-B6B7-4AA1-AE0C-AC24D7E4174B}" type="pres">
      <dgm:prSet presAssocID="{6018F4B1-77D6-4F35-9403-198FDD4FCD7A}" presName="compNode" presStyleCnt="0"/>
      <dgm:spPr/>
    </dgm:pt>
    <dgm:pt modelId="{2F0A07D2-7EC4-4A76-B0D4-7E0B66353A75}" type="pres">
      <dgm:prSet presAssocID="{6018F4B1-77D6-4F35-9403-198FDD4FCD7A}" presName="iconBgRect" presStyleLbl="bgShp" presStyleIdx="2" presStyleCnt="4"/>
      <dgm:spPr/>
    </dgm:pt>
    <dgm:pt modelId="{3A3C5C37-2E2C-449D-AA49-DA6A188E40E3}" type="pres">
      <dgm:prSet presAssocID="{6018F4B1-77D6-4F35-9403-198FDD4FCD7A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apierversnipperaar"/>
        </a:ext>
      </dgm:extLst>
    </dgm:pt>
    <dgm:pt modelId="{FB53303C-1C2C-41BF-A140-8410B74BAD51}" type="pres">
      <dgm:prSet presAssocID="{6018F4B1-77D6-4F35-9403-198FDD4FCD7A}" presName="spaceRect" presStyleCnt="0"/>
      <dgm:spPr/>
    </dgm:pt>
    <dgm:pt modelId="{81A3B434-B929-4925-A29D-D475085D3AC8}" type="pres">
      <dgm:prSet presAssocID="{6018F4B1-77D6-4F35-9403-198FDD4FCD7A}" presName="textRect" presStyleLbl="revTx" presStyleIdx="2" presStyleCnt="4">
        <dgm:presLayoutVars>
          <dgm:chMax val="1"/>
          <dgm:chPref val="1"/>
        </dgm:presLayoutVars>
      </dgm:prSet>
      <dgm:spPr/>
    </dgm:pt>
    <dgm:pt modelId="{986569E0-10BD-4A44-9845-2E41E04B5B59}" type="pres">
      <dgm:prSet presAssocID="{9789FCA8-A7B4-4EE1-B84A-D040C44FB034}" presName="sibTrans" presStyleCnt="0"/>
      <dgm:spPr/>
    </dgm:pt>
    <dgm:pt modelId="{58CB2C94-9CEE-4975-ABF3-234ACEBF270C}" type="pres">
      <dgm:prSet presAssocID="{62285C2F-F4A5-4D97-B6C7-974183D57772}" presName="compNode" presStyleCnt="0"/>
      <dgm:spPr/>
    </dgm:pt>
    <dgm:pt modelId="{7E0E8067-4154-480F-AEA7-23DB2BAEB26E}" type="pres">
      <dgm:prSet presAssocID="{62285C2F-F4A5-4D97-B6C7-974183D57772}" presName="iconBgRect" presStyleLbl="bgShp" presStyleIdx="3" presStyleCnt="4"/>
      <dgm:spPr/>
    </dgm:pt>
    <dgm:pt modelId="{099ABD39-4469-452F-A1A6-3EF0F689CB7F}" type="pres">
      <dgm:prSet presAssocID="{62285C2F-F4A5-4D97-B6C7-974183D57772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ndwielen"/>
        </a:ext>
      </dgm:extLst>
    </dgm:pt>
    <dgm:pt modelId="{04646117-099D-4956-A99C-E12D4D04AC1D}" type="pres">
      <dgm:prSet presAssocID="{62285C2F-F4A5-4D97-B6C7-974183D57772}" presName="spaceRect" presStyleCnt="0"/>
      <dgm:spPr/>
    </dgm:pt>
    <dgm:pt modelId="{C68C9873-315C-4CE1-BAA2-BBD7AB3E052F}" type="pres">
      <dgm:prSet presAssocID="{62285C2F-F4A5-4D97-B6C7-974183D57772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92A89425-247E-4E17-BF41-808372A8D1B0}" srcId="{BF6A30EA-3D87-4E25-8701-9E81D5F47374}" destId="{6018F4B1-77D6-4F35-9403-198FDD4FCD7A}" srcOrd="2" destOrd="0" parTransId="{214168EC-C310-42A7-8C78-2C6DE622C35C}" sibTransId="{9789FCA8-A7B4-4EE1-B84A-D040C44FB034}"/>
    <dgm:cxn modelId="{2F498430-CDC0-4BF8-B105-773A64E74709}" type="presOf" srcId="{62285C2F-F4A5-4D97-B6C7-974183D57772}" destId="{C68C9873-315C-4CE1-BAA2-BBD7AB3E052F}" srcOrd="0" destOrd="0" presId="urn:microsoft.com/office/officeart/2018/5/layout/IconCircleLabelList"/>
    <dgm:cxn modelId="{AC0EFA86-8E0A-411D-ACEE-C34C5BEF28DB}" type="presOf" srcId="{E677B0A7-B2AA-42DB-B146-2D550521E6AA}" destId="{2673F14F-6844-45B8-A3FB-C59740993D71}" srcOrd="0" destOrd="0" presId="urn:microsoft.com/office/officeart/2018/5/layout/IconCircleLabelList"/>
    <dgm:cxn modelId="{79FA538B-F5A2-4249-A736-68DE003A7038}" type="presOf" srcId="{BF6A30EA-3D87-4E25-8701-9E81D5F47374}" destId="{E1581742-0A48-4B08-965A-6DB5E0398E7D}" srcOrd="0" destOrd="0" presId="urn:microsoft.com/office/officeart/2018/5/layout/IconCircleLabelList"/>
    <dgm:cxn modelId="{113C958E-73C0-4193-B00B-C90F35329755}" srcId="{BF6A30EA-3D87-4E25-8701-9E81D5F47374}" destId="{62285C2F-F4A5-4D97-B6C7-974183D57772}" srcOrd="3" destOrd="0" parTransId="{FA0E42CB-8DD7-4A67-A184-202F74FD0783}" sibTransId="{437EAD02-57F6-4312-B513-21E3AAC1EA82}"/>
    <dgm:cxn modelId="{CFBCEE90-6AA1-4411-AC61-C41F979E0869}" srcId="{BF6A30EA-3D87-4E25-8701-9E81D5F47374}" destId="{E677B0A7-B2AA-42DB-B146-2D550521E6AA}" srcOrd="1" destOrd="0" parTransId="{79402050-0DFE-4F26-A5BF-52817E06D0F3}" sibTransId="{D4A5FCD1-C85E-4A6D-93C3-EA04BEE0214D}"/>
    <dgm:cxn modelId="{0588FAA3-48CC-4910-A515-B40144E3D09B}" type="presOf" srcId="{907AA8D5-EFEC-40C3-BFC1-767FAF28284A}" destId="{1D66FAC4-5D1E-444B-8A4E-A0E358D8A7DA}" srcOrd="0" destOrd="0" presId="urn:microsoft.com/office/officeart/2018/5/layout/IconCircleLabelList"/>
    <dgm:cxn modelId="{273C45CD-97A2-44C6-BB57-DA462ADDCCC7}" type="presOf" srcId="{6018F4B1-77D6-4F35-9403-198FDD4FCD7A}" destId="{81A3B434-B929-4925-A29D-D475085D3AC8}" srcOrd="0" destOrd="0" presId="urn:microsoft.com/office/officeart/2018/5/layout/IconCircleLabelList"/>
    <dgm:cxn modelId="{A8F8E3DD-E21E-434F-898C-ABBA01236C45}" srcId="{BF6A30EA-3D87-4E25-8701-9E81D5F47374}" destId="{907AA8D5-EFEC-40C3-BFC1-767FAF28284A}" srcOrd="0" destOrd="0" parTransId="{A52AD508-1F17-4A7E-A738-F58A5D0C2D7E}" sibTransId="{F1A84B97-05F4-4301-AFAB-779BF94E01FD}"/>
    <dgm:cxn modelId="{3548959B-0434-41AB-B353-B1B756F26B9E}" type="presParOf" srcId="{E1581742-0A48-4B08-965A-6DB5E0398E7D}" destId="{16B03D1E-B512-42AB-9636-D88FB685B423}" srcOrd="0" destOrd="0" presId="urn:microsoft.com/office/officeart/2018/5/layout/IconCircleLabelList"/>
    <dgm:cxn modelId="{5AACD3EC-BF67-4631-9863-0C25011462C4}" type="presParOf" srcId="{16B03D1E-B512-42AB-9636-D88FB685B423}" destId="{79512CEF-9FA2-438D-B85E-A8BAF5862A87}" srcOrd="0" destOrd="0" presId="urn:microsoft.com/office/officeart/2018/5/layout/IconCircleLabelList"/>
    <dgm:cxn modelId="{0662F82D-78C0-470E-BAFA-7FBEB5918F53}" type="presParOf" srcId="{16B03D1E-B512-42AB-9636-D88FB685B423}" destId="{B64B53D3-2BB9-4CF1-9426-08F7FAA4B9AC}" srcOrd="1" destOrd="0" presId="urn:microsoft.com/office/officeart/2018/5/layout/IconCircleLabelList"/>
    <dgm:cxn modelId="{26A23F37-ABFB-43E5-9DD6-18813121F625}" type="presParOf" srcId="{16B03D1E-B512-42AB-9636-D88FB685B423}" destId="{11E6ABA5-20C4-46B1-B153-A2627D4ED99E}" srcOrd="2" destOrd="0" presId="urn:microsoft.com/office/officeart/2018/5/layout/IconCircleLabelList"/>
    <dgm:cxn modelId="{877AD24C-E30C-4346-9755-AC9986F4DC40}" type="presParOf" srcId="{16B03D1E-B512-42AB-9636-D88FB685B423}" destId="{1D66FAC4-5D1E-444B-8A4E-A0E358D8A7DA}" srcOrd="3" destOrd="0" presId="urn:microsoft.com/office/officeart/2018/5/layout/IconCircleLabelList"/>
    <dgm:cxn modelId="{7FE8C319-1608-450F-A7B8-0C1951610644}" type="presParOf" srcId="{E1581742-0A48-4B08-965A-6DB5E0398E7D}" destId="{C0DA5902-E2E5-4F16-9358-BD3D41B0865F}" srcOrd="1" destOrd="0" presId="urn:microsoft.com/office/officeart/2018/5/layout/IconCircleLabelList"/>
    <dgm:cxn modelId="{DCBB9F70-3220-480B-9CC7-1E7742E4E35B}" type="presParOf" srcId="{E1581742-0A48-4B08-965A-6DB5E0398E7D}" destId="{65C3F11E-33E7-45D1-9B6C-A1E06BE818EA}" srcOrd="2" destOrd="0" presId="urn:microsoft.com/office/officeart/2018/5/layout/IconCircleLabelList"/>
    <dgm:cxn modelId="{C38A2970-F5EC-4010-8D2C-285B77B9D505}" type="presParOf" srcId="{65C3F11E-33E7-45D1-9B6C-A1E06BE818EA}" destId="{BF2FACE2-A1D4-4A9B-B16D-F4E239ECBE99}" srcOrd="0" destOrd="0" presId="urn:microsoft.com/office/officeart/2018/5/layout/IconCircleLabelList"/>
    <dgm:cxn modelId="{C6CB212C-2C1E-45DF-A356-322D85A1B8DA}" type="presParOf" srcId="{65C3F11E-33E7-45D1-9B6C-A1E06BE818EA}" destId="{C1449BAB-6E65-4BC0-AF99-A34BB42A4A1C}" srcOrd="1" destOrd="0" presId="urn:microsoft.com/office/officeart/2018/5/layout/IconCircleLabelList"/>
    <dgm:cxn modelId="{0F89CC42-9FEC-4E89-9396-05310758F22D}" type="presParOf" srcId="{65C3F11E-33E7-45D1-9B6C-A1E06BE818EA}" destId="{332C7122-1E43-4A08-AD1E-7C2DE7992988}" srcOrd="2" destOrd="0" presId="urn:microsoft.com/office/officeart/2018/5/layout/IconCircleLabelList"/>
    <dgm:cxn modelId="{F65C4505-BB40-4233-B811-E106BA2C7616}" type="presParOf" srcId="{65C3F11E-33E7-45D1-9B6C-A1E06BE818EA}" destId="{2673F14F-6844-45B8-A3FB-C59740993D71}" srcOrd="3" destOrd="0" presId="urn:microsoft.com/office/officeart/2018/5/layout/IconCircleLabelList"/>
    <dgm:cxn modelId="{7B9E4A54-54AA-49EA-B74A-FC6AEC825755}" type="presParOf" srcId="{E1581742-0A48-4B08-965A-6DB5E0398E7D}" destId="{794DA80A-78FA-44D0-9C93-C1280C9358A8}" srcOrd="3" destOrd="0" presId="urn:microsoft.com/office/officeart/2018/5/layout/IconCircleLabelList"/>
    <dgm:cxn modelId="{F1C2C8C3-E180-413E-87DB-7586896A64B1}" type="presParOf" srcId="{E1581742-0A48-4B08-965A-6DB5E0398E7D}" destId="{875AC1C4-B6B7-4AA1-AE0C-AC24D7E4174B}" srcOrd="4" destOrd="0" presId="urn:microsoft.com/office/officeart/2018/5/layout/IconCircleLabelList"/>
    <dgm:cxn modelId="{07D15BE8-5440-4B7B-BA51-ECEAD2DC6376}" type="presParOf" srcId="{875AC1C4-B6B7-4AA1-AE0C-AC24D7E4174B}" destId="{2F0A07D2-7EC4-4A76-B0D4-7E0B66353A75}" srcOrd="0" destOrd="0" presId="urn:microsoft.com/office/officeart/2018/5/layout/IconCircleLabelList"/>
    <dgm:cxn modelId="{BC12D6C0-F93E-4645-BA99-5DF92AA2D82E}" type="presParOf" srcId="{875AC1C4-B6B7-4AA1-AE0C-AC24D7E4174B}" destId="{3A3C5C37-2E2C-449D-AA49-DA6A188E40E3}" srcOrd="1" destOrd="0" presId="urn:microsoft.com/office/officeart/2018/5/layout/IconCircleLabelList"/>
    <dgm:cxn modelId="{9155FF8E-ED0C-4F54-8817-17296BCE8D94}" type="presParOf" srcId="{875AC1C4-B6B7-4AA1-AE0C-AC24D7E4174B}" destId="{FB53303C-1C2C-41BF-A140-8410B74BAD51}" srcOrd="2" destOrd="0" presId="urn:microsoft.com/office/officeart/2018/5/layout/IconCircleLabelList"/>
    <dgm:cxn modelId="{39DF3C2E-3E2E-4CCB-A2CC-A41211ACBF60}" type="presParOf" srcId="{875AC1C4-B6B7-4AA1-AE0C-AC24D7E4174B}" destId="{81A3B434-B929-4925-A29D-D475085D3AC8}" srcOrd="3" destOrd="0" presId="urn:microsoft.com/office/officeart/2018/5/layout/IconCircleLabelList"/>
    <dgm:cxn modelId="{8750C208-309C-4229-B07A-71D68F5D53DC}" type="presParOf" srcId="{E1581742-0A48-4B08-965A-6DB5E0398E7D}" destId="{986569E0-10BD-4A44-9845-2E41E04B5B59}" srcOrd="5" destOrd="0" presId="urn:microsoft.com/office/officeart/2018/5/layout/IconCircleLabelList"/>
    <dgm:cxn modelId="{4D532094-8E31-4887-8D2F-A543C041A06B}" type="presParOf" srcId="{E1581742-0A48-4B08-965A-6DB5E0398E7D}" destId="{58CB2C94-9CEE-4975-ABF3-234ACEBF270C}" srcOrd="6" destOrd="0" presId="urn:microsoft.com/office/officeart/2018/5/layout/IconCircleLabelList"/>
    <dgm:cxn modelId="{26E378F6-2E84-4C7B-8790-60C97C6C88D0}" type="presParOf" srcId="{58CB2C94-9CEE-4975-ABF3-234ACEBF270C}" destId="{7E0E8067-4154-480F-AEA7-23DB2BAEB26E}" srcOrd="0" destOrd="0" presId="urn:microsoft.com/office/officeart/2018/5/layout/IconCircleLabelList"/>
    <dgm:cxn modelId="{F887E522-7A84-425E-91F7-36B639A347BD}" type="presParOf" srcId="{58CB2C94-9CEE-4975-ABF3-234ACEBF270C}" destId="{099ABD39-4469-452F-A1A6-3EF0F689CB7F}" srcOrd="1" destOrd="0" presId="urn:microsoft.com/office/officeart/2018/5/layout/IconCircleLabelList"/>
    <dgm:cxn modelId="{3C3C22FD-DCE9-4686-9789-F6105F539F11}" type="presParOf" srcId="{58CB2C94-9CEE-4975-ABF3-234ACEBF270C}" destId="{04646117-099D-4956-A99C-E12D4D04AC1D}" srcOrd="2" destOrd="0" presId="urn:microsoft.com/office/officeart/2018/5/layout/IconCircleLabelList"/>
    <dgm:cxn modelId="{209FCC2E-4428-49F7-8C52-A96C139C62EC}" type="presParOf" srcId="{58CB2C94-9CEE-4975-ABF3-234ACEBF270C}" destId="{C68C9873-315C-4CE1-BAA2-BBD7AB3E052F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1E19F6E-5AD0-46BC-9207-C2D44489C9CE}">
      <dsp:nvSpPr>
        <dsp:cNvPr id="0" name=""/>
        <dsp:cNvSpPr/>
      </dsp:nvSpPr>
      <dsp:spPr>
        <a:xfrm>
          <a:off x="0" y="37026"/>
          <a:ext cx="6627729" cy="886064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66B68A-01F4-44E9-BD12-79531E83A294}">
      <dsp:nvSpPr>
        <dsp:cNvPr id="0" name=""/>
        <dsp:cNvSpPr/>
      </dsp:nvSpPr>
      <dsp:spPr>
        <a:xfrm>
          <a:off x="268034" y="199743"/>
          <a:ext cx="487335" cy="48733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88176E-E3F4-452F-BE0C-B71CE72F9E96}">
      <dsp:nvSpPr>
        <dsp:cNvPr id="0" name=""/>
        <dsp:cNvSpPr/>
      </dsp:nvSpPr>
      <dsp:spPr>
        <a:xfrm>
          <a:off x="1023404" y="378"/>
          <a:ext cx="5604324" cy="8860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3775" tIns="93775" rIns="93775" bIns="93775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2500" b="0" kern="1200" dirty="0"/>
            <a:t>Informatief</a:t>
          </a:r>
          <a:endParaRPr lang="en-US" sz="2500" b="0" kern="1200" dirty="0"/>
        </a:p>
      </dsp:txBody>
      <dsp:txXfrm>
        <a:off x="1023404" y="378"/>
        <a:ext cx="5604324" cy="886064"/>
      </dsp:txXfrm>
    </dsp:sp>
    <dsp:sp modelId="{ABF81C41-5DB6-4B68-A659-727EAF51A13C}">
      <dsp:nvSpPr>
        <dsp:cNvPr id="0" name=""/>
        <dsp:cNvSpPr/>
      </dsp:nvSpPr>
      <dsp:spPr>
        <a:xfrm>
          <a:off x="0" y="1125326"/>
          <a:ext cx="6627729" cy="886064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AA46C76-1A6F-473E-A361-537C284AA94F}">
      <dsp:nvSpPr>
        <dsp:cNvPr id="0" name=""/>
        <dsp:cNvSpPr/>
      </dsp:nvSpPr>
      <dsp:spPr>
        <a:xfrm>
          <a:off x="268034" y="1307323"/>
          <a:ext cx="487335" cy="48733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506F63D-5DDF-46B3-A7DD-01D693AC86CB}">
      <dsp:nvSpPr>
        <dsp:cNvPr id="0" name=""/>
        <dsp:cNvSpPr/>
      </dsp:nvSpPr>
      <dsp:spPr>
        <a:xfrm>
          <a:off x="1023404" y="1107959"/>
          <a:ext cx="5604324" cy="8860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3775" tIns="93775" rIns="93775" bIns="93775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2500" b="0" kern="1200" dirty="0"/>
            <a:t>Echte data </a:t>
          </a:r>
          <a:endParaRPr lang="en-US" sz="2500" b="0" kern="1200" dirty="0"/>
        </a:p>
      </dsp:txBody>
      <dsp:txXfrm>
        <a:off x="1023404" y="1107959"/>
        <a:ext cx="5604324" cy="886064"/>
      </dsp:txXfrm>
    </dsp:sp>
    <dsp:sp modelId="{82179811-3DC7-42C5-AB04-4FB67E7E17A6}">
      <dsp:nvSpPr>
        <dsp:cNvPr id="0" name=""/>
        <dsp:cNvSpPr/>
      </dsp:nvSpPr>
      <dsp:spPr>
        <a:xfrm>
          <a:off x="0" y="2215918"/>
          <a:ext cx="6627729" cy="886064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9833F68-B896-4030-8549-161F2FFCDB46}">
      <dsp:nvSpPr>
        <dsp:cNvPr id="0" name=""/>
        <dsp:cNvSpPr/>
      </dsp:nvSpPr>
      <dsp:spPr>
        <a:xfrm>
          <a:off x="268034" y="2414904"/>
          <a:ext cx="487335" cy="48733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E85640-24CC-4FC8-A3E3-5DA112A97203}">
      <dsp:nvSpPr>
        <dsp:cNvPr id="0" name=""/>
        <dsp:cNvSpPr/>
      </dsp:nvSpPr>
      <dsp:spPr>
        <a:xfrm>
          <a:off x="1023404" y="2215539"/>
          <a:ext cx="5604324" cy="8860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3775" tIns="93775" rIns="93775" bIns="93775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2500" b="0" kern="1200" dirty="0"/>
            <a:t>Interesse in web development</a:t>
          </a:r>
          <a:endParaRPr lang="en-US" sz="2500" b="0" kern="1200" dirty="0"/>
        </a:p>
      </dsp:txBody>
      <dsp:txXfrm>
        <a:off x="1023404" y="2215539"/>
        <a:ext cx="5604324" cy="88606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7067EF-48EE-4BD6-8BD4-E613385EC93E}">
      <dsp:nvSpPr>
        <dsp:cNvPr id="0" name=""/>
        <dsp:cNvSpPr/>
      </dsp:nvSpPr>
      <dsp:spPr>
        <a:xfrm>
          <a:off x="494596" y="221679"/>
          <a:ext cx="1338187" cy="1338187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D727D00-C3E3-4F94-A1B5-86C6881346A3}">
      <dsp:nvSpPr>
        <dsp:cNvPr id="0" name=""/>
        <dsp:cNvSpPr/>
      </dsp:nvSpPr>
      <dsp:spPr>
        <a:xfrm>
          <a:off x="779784" y="506866"/>
          <a:ext cx="767812" cy="76781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F93500-9195-42B0-85A9-5751877BD832}">
      <dsp:nvSpPr>
        <dsp:cNvPr id="0" name=""/>
        <dsp:cNvSpPr/>
      </dsp:nvSpPr>
      <dsp:spPr>
        <a:xfrm>
          <a:off x="66815" y="1976679"/>
          <a:ext cx="21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nl-BE" sz="2400" b="0" kern="1200" dirty="0"/>
            <a:t>Backend: PHP</a:t>
          </a:r>
          <a:endParaRPr lang="en-US" sz="2400" b="0" kern="1200" dirty="0"/>
        </a:p>
      </dsp:txBody>
      <dsp:txXfrm>
        <a:off x="66815" y="1976679"/>
        <a:ext cx="2193750" cy="720000"/>
      </dsp:txXfrm>
    </dsp:sp>
    <dsp:sp modelId="{A4AF46DC-E97B-4E7D-B3DC-244048212109}">
      <dsp:nvSpPr>
        <dsp:cNvPr id="0" name=""/>
        <dsp:cNvSpPr/>
      </dsp:nvSpPr>
      <dsp:spPr>
        <a:xfrm>
          <a:off x="3072252" y="221679"/>
          <a:ext cx="1338187" cy="1338187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A54C93F-A643-4FE9-B2DB-A5B48DE539AB}">
      <dsp:nvSpPr>
        <dsp:cNvPr id="0" name=""/>
        <dsp:cNvSpPr/>
      </dsp:nvSpPr>
      <dsp:spPr>
        <a:xfrm>
          <a:off x="3357440" y="506866"/>
          <a:ext cx="767812" cy="76781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33DC2D-DD7F-4725-8967-E7192C9B0735}">
      <dsp:nvSpPr>
        <dsp:cNvPr id="0" name=""/>
        <dsp:cNvSpPr/>
      </dsp:nvSpPr>
      <dsp:spPr>
        <a:xfrm>
          <a:off x="2644471" y="1976679"/>
          <a:ext cx="21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nl-BE" sz="2400" b="0" kern="1200" dirty="0"/>
            <a:t>Frontend: React</a:t>
          </a:r>
          <a:endParaRPr lang="en-US" sz="2400" b="0" kern="1200" dirty="0"/>
        </a:p>
      </dsp:txBody>
      <dsp:txXfrm>
        <a:off x="2644471" y="1976679"/>
        <a:ext cx="2193750" cy="720000"/>
      </dsp:txXfrm>
    </dsp:sp>
    <dsp:sp modelId="{D75AE3F0-A606-4330-8F9B-C1DD6DF759D9}">
      <dsp:nvSpPr>
        <dsp:cNvPr id="0" name=""/>
        <dsp:cNvSpPr/>
      </dsp:nvSpPr>
      <dsp:spPr>
        <a:xfrm>
          <a:off x="5649909" y="221679"/>
          <a:ext cx="1338187" cy="1338187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A801872-1589-4805-AD2D-B8A7416BEE20}">
      <dsp:nvSpPr>
        <dsp:cNvPr id="0" name=""/>
        <dsp:cNvSpPr/>
      </dsp:nvSpPr>
      <dsp:spPr>
        <a:xfrm>
          <a:off x="5935096" y="506866"/>
          <a:ext cx="767812" cy="76781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C913A30-DD1F-49A3-A401-E1E8B4A16B6C}">
      <dsp:nvSpPr>
        <dsp:cNvPr id="0" name=""/>
        <dsp:cNvSpPr/>
      </dsp:nvSpPr>
      <dsp:spPr>
        <a:xfrm>
          <a:off x="5222127" y="1976679"/>
          <a:ext cx="21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nl-BE" sz="2400" b="0" kern="1200" dirty="0"/>
            <a:t>Design: Tailwind CSS</a:t>
          </a:r>
          <a:endParaRPr lang="en-US" sz="2400" b="0" kern="1200" dirty="0"/>
        </a:p>
      </dsp:txBody>
      <dsp:txXfrm>
        <a:off x="5222127" y="1976679"/>
        <a:ext cx="2193750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0A768D-25AD-4693-86FB-39CAC648170E}">
      <dsp:nvSpPr>
        <dsp:cNvPr id="0" name=""/>
        <dsp:cNvSpPr/>
      </dsp:nvSpPr>
      <dsp:spPr>
        <a:xfrm>
          <a:off x="0" y="378"/>
          <a:ext cx="7729728" cy="886064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B545B86-3FBB-408A-AA78-3FCE96896422}">
      <dsp:nvSpPr>
        <dsp:cNvPr id="0" name=""/>
        <dsp:cNvSpPr/>
      </dsp:nvSpPr>
      <dsp:spPr>
        <a:xfrm>
          <a:off x="268034" y="199743"/>
          <a:ext cx="487335" cy="48733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93692A-525A-474D-98C1-F3D34780ACE1}">
      <dsp:nvSpPr>
        <dsp:cNvPr id="0" name=""/>
        <dsp:cNvSpPr/>
      </dsp:nvSpPr>
      <dsp:spPr>
        <a:xfrm>
          <a:off x="1023404" y="378"/>
          <a:ext cx="6706323" cy="8860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3775" tIns="93775" rIns="93775" bIns="93775" numCol="1" spcCol="1270" anchor="ctr" anchorCtr="0">
          <a:noAutofit/>
        </a:bodyPr>
        <a:lstStyle/>
        <a:p>
          <a:pPr marL="0" lvl="0" indent="0" algn="l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2300" b="0" kern="1200" dirty="0"/>
            <a:t>PHP kennis van studenten job</a:t>
          </a:r>
          <a:endParaRPr lang="en-US" sz="2300" b="0" kern="1200" dirty="0"/>
        </a:p>
      </dsp:txBody>
      <dsp:txXfrm>
        <a:off x="1023404" y="378"/>
        <a:ext cx="6706323" cy="886064"/>
      </dsp:txXfrm>
    </dsp:sp>
    <dsp:sp modelId="{A56FE4E5-0DD3-4D3A-A90A-9139528FBD35}">
      <dsp:nvSpPr>
        <dsp:cNvPr id="0" name=""/>
        <dsp:cNvSpPr/>
      </dsp:nvSpPr>
      <dsp:spPr>
        <a:xfrm>
          <a:off x="0" y="1107959"/>
          <a:ext cx="7729728" cy="886064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2C13155-3F03-4462-BC75-72386652709C}">
      <dsp:nvSpPr>
        <dsp:cNvPr id="0" name=""/>
        <dsp:cNvSpPr/>
      </dsp:nvSpPr>
      <dsp:spPr>
        <a:xfrm>
          <a:off x="268034" y="1307323"/>
          <a:ext cx="487335" cy="48733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AF8177F-26EA-455D-AFB2-7AD5182B3240}">
      <dsp:nvSpPr>
        <dsp:cNvPr id="0" name=""/>
        <dsp:cNvSpPr/>
      </dsp:nvSpPr>
      <dsp:spPr>
        <a:xfrm>
          <a:off x="1023404" y="1107959"/>
          <a:ext cx="6706323" cy="8860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3775" tIns="93775" rIns="93775" bIns="93775" numCol="1" spcCol="1270" anchor="ctr" anchorCtr="0">
          <a:noAutofit/>
        </a:bodyPr>
        <a:lstStyle/>
        <a:p>
          <a:pPr marL="0" lvl="0" indent="0" algn="l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2300" b="0" kern="1200" dirty="0"/>
            <a:t>React en Tailwind CSS kennis van school</a:t>
          </a:r>
          <a:endParaRPr lang="en-US" sz="2300" b="0" kern="1200" dirty="0"/>
        </a:p>
      </dsp:txBody>
      <dsp:txXfrm>
        <a:off x="1023404" y="1107959"/>
        <a:ext cx="6706323" cy="886064"/>
      </dsp:txXfrm>
    </dsp:sp>
    <dsp:sp modelId="{7276C2CB-DE81-49C8-83FA-413D4B16C268}">
      <dsp:nvSpPr>
        <dsp:cNvPr id="0" name=""/>
        <dsp:cNvSpPr/>
      </dsp:nvSpPr>
      <dsp:spPr>
        <a:xfrm>
          <a:off x="0" y="2215539"/>
          <a:ext cx="7729728" cy="886064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79D1CE5-6475-4D0C-BB27-605CC7F1AABC}">
      <dsp:nvSpPr>
        <dsp:cNvPr id="0" name=""/>
        <dsp:cNvSpPr/>
      </dsp:nvSpPr>
      <dsp:spPr>
        <a:xfrm>
          <a:off x="268034" y="2414904"/>
          <a:ext cx="487335" cy="48733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1BE1CF-830F-42EB-9FAF-FA80BF0C33F0}">
      <dsp:nvSpPr>
        <dsp:cNvPr id="0" name=""/>
        <dsp:cNvSpPr/>
      </dsp:nvSpPr>
      <dsp:spPr>
        <a:xfrm>
          <a:off x="1023404" y="2215539"/>
          <a:ext cx="6706323" cy="8860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3775" tIns="93775" rIns="93775" bIns="93775" numCol="1" spcCol="1270" anchor="ctr" anchorCtr="0">
          <a:noAutofit/>
        </a:bodyPr>
        <a:lstStyle/>
        <a:p>
          <a:pPr marL="0" lvl="0" indent="0" algn="l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2300" b="0" kern="1200" dirty="0"/>
            <a:t>Deze twee combinatie werkt goed met elkaar en is makkelijk te gebruiken.</a:t>
          </a:r>
          <a:endParaRPr lang="en-US" sz="2300" b="0" kern="1200" dirty="0"/>
        </a:p>
      </dsp:txBody>
      <dsp:txXfrm>
        <a:off x="1023404" y="2215539"/>
        <a:ext cx="6706323" cy="88606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B41C90-332C-4535-A59D-4EB40CBBB7DD}">
      <dsp:nvSpPr>
        <dsp:cNvPr id="0" name=""/>
        <dsp:cNvSpPr/>
      </dsp:nvSpPr>
      <dsp:spPr>
        <a:xfrm>
          <a:off x="1651810" y="721"/>
          <a:ext cx="6155798" cy="1175751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000" kern="1200" dirty="0"/>
            <a:t>Database kolommen geconverteerd van string naar tinyint.</a:t>
          </a:r>
          <a:endParaRPr lang="en-US" sz="2000" kern="1200" dirty="0"/>
        </a:p>
      </dsp:txBody>
      <dsp:txXfrm>
        <a:off x="1651810" y="721"/>
        <a:ext cx="6155798" cy="1175751"/>
      </dsp:txXfrm>
    </dsp:sp>
    <dsp:sp modelId="{D2E72EDD-6F94-403E-9B6C-940FD8CCC547}">
      <dsp:nvSpPr>
        <dsp:cNvPr id="0" name=""/>
        <dsp:cNvSpPr/>
      </dsp:nvSpPr>
      <dsp:spPr>
        <a:xfrm>
          <a:off x="1626525" y="1488245"/>
          <a:ext cx="6206368" cy="1202071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000" kern="1200" dirty="0"/>
            <a:t>Back-up gemaakt van de database.</a:t>
          </a:r>
          <a:endParaRPr lang="en-US" sz="2000" kern="1200" dirty="0"/>
        </a:p>
      </dsp:txBody>
      <dsp:txXfrm>
        <a:off x="1626525" y="1488245"/>
        <a:ext cx="6206368" cy="120207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9A2B90-14A2-4027-A397-86FBD3940795}">
      <dsp:nvSpPr>
        <dsp:cNvPr id="0" name=""/>
        <dsp:cNvSpPr/>
      </dsp:nvSpPr>
      <dsp:spPr>
        <a:xfrm>
          <a:off x="0" y="504072"/>
          <a:ext cx="7729728" cy="930594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2ED2973-98AE-4757-B368-FD7D08BDCAED}">
      <dsp:nvSpPr>
        <dsp:cNvPr id="0" name=""/>
        <dsp:cNvSpPr/>
      </dsp:nvSpPr>
      <dsp:spPr>
        <a:xfrm>
          <a:off x="281504" y="713456"/>
          <a:ext cx="511827" cy="51182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F55B8E-4EDB-4F2B-BFC4-70C2B86F2622}">
      <dsp:nvSpPr>
        <dsp:cNvPr id="0" name=""/>
        <dsp:cNvSpPr/>
      </dsp:nvSpPr>
      <dsp:spPr>
        <a:xfrm>
          <a:off x="1074837" y="504072"/>
          <a:ext cx="6654890" cy="9305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488" tIns="98488" rIns="98488" bIns="98488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500" kern="1200" dirty="0"/>
            <a:t>Gratis</a:t>
          </a:r>
          <a:endParaRPr lang="en-US" sz="2500" kern="1200" dirty="0"/>
        </a:p>
      </dsp:txBody>
      <dsp:txXfrm>
        <a:off x="1074837" y="504072"/>
        <a:ext cx="6654890" cy="930594"/>
      </dsp:txXfrm>
    </dsp:sp>
    <dsp:sp modelId="{E8C77B09-6DED-4F10-AE45-4F71A484F716}">
      <dsp:nvSpPr>
        <dsp:cNvPr id="0" name=""/>
        <dsp:cNvSpPr/>
      </dsp:nvSpPr>
      <dsp:spPr>
        <a:xfrm>
          <a:off x="0" y="1667315"/>
          <a:ext cx="7729728" cy="930594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D9968F0-595D-43DD-9F5A-C44BA71D7958}">
      <dsp:nvSpPr>
        <dsp:cNvPr id="0" name=""/>
        <dsp:cNvSpPr/>
      </dsp:nvSpPr>
      <dsp:spPr>
        <a:xfrm>
          <a:off x="235839" y="1876699"/>
          <a:ext cx="603157" cy="51182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2000" b="-12000"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BFB253-A7B4-42F5-B0D7-CAE1252AE378}">
      <dsp:nvSpPr>
        <dsp:cNvPr id="0" name=""/>
        <dsp:cNvSpPr/>
      </dsp:nvSpPr>
      <dsp:spPr>
        <a:xfrm>
          <a:off x="1074837" y="1667315"/>
          <a:ext cx="6654890" cy="9305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488" tIns="98488" rIns="98488" bIns="98488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500" kern="1200" dirty="0"/>
            <a:t>Gebruik van Mapbox voor kaartweergave.</a:t>
          </a:r>
          <a:endParaRPr lang="en-US" sz="2500" kern="1200" dirty="0"/>
        </a:p>
      </dsp:txBody>
      <dsp:txXfrm>
        <a:off x="1074837" y="1667315"/>
        <a:ext cx="6654890" cy="93059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512CEF-9FA2-438D-B85E-A8BAF5862A87}">
      <dsp:nvSpPr>
        <dsp:cNvPr id="0" name=""/>
        <dsp:cNvSpPr/>
      </dsp:nvSpPr>
      <dsp:spPr>
        <a:xfrm>
          <a:off x="335980" y="526889"/>
          <a:ext cx="1041169" cy="1041169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64B53D3-2BB9-4CF1-9426-08F7FAA4B9AC}">
      <dsp:nvSpPr>
        <dsp:cNvPr id="0" name=""/>
        <dsp:cNvSpPr/>
      </dsp:nvSpPr>
      <dsp:spPr>
        <a:xfrm>
          <a:off x="557869" y="748778"/>
          <a:ext cx="597392" cy="59739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66FAC4-5D1E-444B-8A4E-A0E358D8A7DA}">
      <dsp:nvSpPr>
        <dsp:cNvPr id="0" name=""/>
        <dsp:cNvSpPr/>
      </dsp:nvSpPr>
      <dsp:spPr>
        <a:xfrm>
          <a:off x="3147" y="1892358"/>
          <a:ext cx="1706835" cy="6827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nl-BE" sz="1600" kern="1200"/>
            <a:t>VS Code: Code-editor.</a:t>
          </a:r>
          <a:endParaRPr lang="en-US" sz="1600" kern="1200"/>
        </a:p>
      </dsp:txBody>
      <dsp:txXfrm>
        <a:off x="3147" y="1892358"/>
        <a:ext cx="1706835" cy="682734"/>
      </dsp:txXfrm>
    </dsp:sp>
    <dsp:sp modelId="{BF2FACE2-A1D4-4A9B-B16D-F4E239ECBE99}">
      <dsp:nvSpPr>
        <dsp:cNvPr id="0" name=""/>
        <dsp:cNvSpPr/>
      </dsp:nvSpPr>
      <dsp:spPr>
        <a:xfrm>
          <a:off x="2341512" y="526889"/>
          <a:ext cx="1041169" cy="1041169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1449BAB-6E65-4BC0-AF99-A34BB42A4A1C}">
      <dsp:nvSpPr>
        <dsp:cNvPr id="0" name=""/>
        <dsp:cNvSpPr/>
      </dsp:nvSpPr>
      <dsp:spPr>
        <a:xfrm>
          <a:off x="2563401" y="748778"/>
          <a:ext cx="597392" cy="59739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673F14F-6844-45B8-A3FB-C59740993D71}">
      <dsp:nvSpPr>
        <dsp:cNvPr id="0" name=""/>
        <dsp:cNvSpPr/>
      </dsp:nvSpPr>
      <dsp:spPr>
        <a:xfrm>
          <a:off x="2008679" y="1892358"/>
          <a:ext cx="1706835" cy="6827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nl-BE" sz="1600" kern="1200"/>
            <a:t>Postman: API-testen.</a:t>
          </a:r>
          <a:endParaRPr lang="en-US" sz="1600" kern="1200"/>
        </a:p>
      </dsp:txBody>
      <dsp:txXfrm>
        <a:off x="2008679" y="1892358"/>
        <a:ext cx="1706835" cy="682734"/>
      </dsp:txXfrm>
    </dsp:sp>
    <dsp:sp modelId="{2F0A07D2-7EC4-4A76-B0D4-7E0B66353A75}">
      <dsp:nvSpPr>
        <dsp:cNvPr id="0" name=""/>
        <dsp:cNvSpPr/>
      </dsp:nvSpPr>
      <dsp:spPr>
        <a:xfrm>
          <a:off x="4347045" y="526889"/>
          <a:ext cx="1041169" cy="1041169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A3C5C37-2E2C-449D-AA49-DA6A188E40E3}">
      <dsp:nvSpPr>
        <dsp:cNvPr id="0" name=""/>
        <dsp:cNvSpPr/>
      </dsp:nvSpPr>
      <dsp:spPr>
        <a:xfrm>
          <a:off x="4568933" y="748778"/>
          <a:ext cx="597392" cy="59739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A3B434-B929-4925-A29D-D475085D3AC8}">
      <dsp:nvSpPr>
        <dsp:cNvPr id="0" name=""/>
        <dsp:cNvSpPr/>
      </dsp:nvSpPr>
      <dsp:spPr>
        <a:xfrm>
          <a:off x="4014212" y="1892358"/>
          <a:ext cx="1706835" cy="6827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nl-BE" sz="1600" kern="1200"/>
            <a:t>GitHub: Versiebeheer.</a:t>
          </a:r>
          <a:endParaRPr lang="en-US" sz="1600" kern="1200"/>
        </a:p>
      </dsp:txBody>
      <dsp:txXfrm>
        <a:off x="4014212" y="1892358"/>
        <a:ext cx="1706835" cy="682734"/>
      </dsp:txXfrm>
    </dsp:sp>
    <dsp:sp modelId="{7E0E8067-4154-480F-AEA7-23DB2BAEB26E}">
      <dsp:nvSpPr>
        <dsp:cNvPr id="0" name=""/>
        <dsp:cNvSpPr/>
      </dsp:nvSpPr>
      <dsp:spPr>
        <a:xfrm>
          <a:off x="6352577" y="526889"/>
          <a:ext cx="1041169" cy="1041169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99ABD39-4469-452F-A1A6-3EF0F689CB7F}">
      <dsp:nvSpPr>
        <dsp:cNvPr id="0" name=""/>
        <dsp:cNvSpPr/>
      </dsp:nvSpPr>
      <dsp:spPr>
        <a:xfrm>
          <a:off x="6574466" y="748778"/>
          <a:ext cx="597392" cy="59739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68C9873-315C-4CE1-BAA2-BBD7AB3E052F}">
      <dsp:nvSpPr>
        <dsp:cNvPr id="0" name=""/>
        <dsp:cNvSpPr/>
      </dsp:nvSpPr>
      <dsp:spPr>
        <a:xfrm>
          <a:off x="6019744" y="1892358"/>
          <a:ext cx="1706835" cy="6827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nl-BE" sz="1600" kern="1200" dirty="0" err="1"/>
            <a:t>MySQL</a:t>
          </a:r>
          <a:r>
            <a:rPr lang="nl-BE" sz="1600" kern="1200" dirty="0"/>
            <a:t> Workbench: Databasebeheer.</a:t>
          </a:r>
          <a:endParaRPr lang="en-US" sz="1600" kern="1200" dirty="0"/>
        </a:p>
      </dsp:txBody>
      <dsp:txXfrm>
        <a:off x="6019744" y="1892358"/>
        <a:ext cx="1706835" cy="68273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 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A045D4B1-9419-4C46-B79B-94A5F693D10B}" type="datetime1">
              <a:rPr lang="fr-FR" smtClean="0"/>
              <a:t>29/05/2024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48FBD93F-F02D-450A-B770-AD465E68CA96}" type="slidenum">
              <a:rPr lang="fr-FR" smtClean="0"/>
              <a:t>‹nr.›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0699237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 noProof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84768438-E84D-429D-A3E6-4D821BBAA78D}" type="datetime1">
              <a:rPr lang="fr-FR" noProof="0" smtClean="0"/>
              <a:t>29/05/2024</a:t>
            </a:fld>
            <a:endParaRPr lang="fr-FR" noProof="0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fr-FR" noProof="0"/>
          </a:p>
        </p:txBody>
      </p:sp>
      <p:sp>
        <p:nvSpPr>
          <p:cNvPr id="5" name="Espace réservé des commentaires 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7EB040C8-62D2-4EA7-B200-D3B8C06AAFD8}" type="slidenum">
              <a:rPr lang="fr-FR" noProof="0" smtClean="0"/>
              <a:t>‹nr.›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48306760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7EB040C8-62D2-4EA7-B200-D3B8C06AAFD8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698831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rtlCol="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pPr rtl="0"/>
            <a:r>
              <a:rPr lang="nl-NL" noProof="0"/>
              <a:t>Klik om stijl te bewerken</a:t>
            </a:r>
            <a:endParaRPr lang="fr-FR" noProof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 rtlCol="0"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nl-NL" noProof="0"/>
              <a:t>Klikken om de ondertitelstijl van het model te bewerken</a:t>
            </a:r>
            <a:endParaRPr lang="fr-FR" noProof="0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2CF4703-10E5-4C5C-AEF3-347BB2DC462C}" type="datetime1">
              <a:rPr lang="fr-FR" noProof="0" smtClean="0"/>
              <a:t>29/05/2024</a:t>
            </a:fld>
            <a:endParaRPr lang="fr-FR" noProof="0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fr-FR" noProof="0" smtClean="0"/>
              <a:pPr rtl="0"/>
              <a:t>‹nr.›</a:t>
            </a:fld>
            <a:endParaRPr lang="fr-FR" noProof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nl-NL" noProof="0"/>
              <a:t>Klik om stijl te bewerken</a:t>
            </a:r>
            <a:endParaRPr lang="fr-FR" noProof="0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75B1E59-8B56-4958-9DD7-8F0232323DEA}" type="datetime1">
              <a:rPr lang="fr-FR" noProof="0" smtClean="0"/>
              <a:t>29/05/2024</a:t>
            </a:fld>
            <a:endParaRPr lang="fr-FR" noProof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fr-FR" noProof="0" smtClean="0"/>
              <a:t>‹nr.›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 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 rtlCol="0"/>
          <a:lstStyle/>
          <a:p>
            <a:pPr rtl="0"/>
            <a:r>
              <a:rPr lang="nl-NL" noProof="0"/>
              <a:t>Klik om stijl te bewerken</a:t>
            </a:r>
            <a:endParaRPr lang="fr-FR" noProof="0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 hasCustomPrompt="1"/>
          </p:nvPr>
        </p:nvSpPr>
        <p:spPr>
          <a:xfrm>
            <a:off x="2231136" y="937260"/>
            <a:ext cx="6198489" cy="4983480"/>
          </a:xfrm>
        </p:spPr>
        <p:txBody>
          <a:bodyPr vert="eaVert"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52E5F6B-B8A3-4678-9D31-44D7C3BF1CF9}" type="datetime1">
              <a:rPr lang="fr-FR" noProof="0" smtClean="0"/>
              <a:t>29/05/2024</a:t>
            </a:fld>
            <a:endParaRPr lang="fr-FR" noProof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fr-FR" noProof="0" smtClean="0"/>
              <a:t>‹nr.›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nl-NL" noProof="0"/>
              <a:t>Klik om stijl te bewerken</a:t>
            </a:r>
            <a:endParaRPr lang="fr-FR" noProof="0"/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879AC37-D301-4872-81FB-2261C0E19713}" type="datetime1">
              <a:rPr lang="fr-FR" noProof="0" smtClean="0"/>
              <a:t>29/05/2024</a:t>
            </a:fld>
            <a:endParaRPr lang="fr-FR" noProof="0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fr-FR" noProof="0" smtClean="0"/>
              <a:pPr rtl="0"/>
              <a:t>‹nr.›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rtlCol="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pPr rtl="0"/>
            <a:r>
              <a:rPr lang="nl-NL" noProof="0"/>
              <a:t>Klik om stijl te bewerken</a:t>
            </a:r>
            <a:endParaRPr lang="fr-FR" noProof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2695194" y="4352465"/>
            <a:ext cx="6801612" cy="1265082"/>
          </a:xfrm>
        </p:spPr>
        <p:txBody>
          <a:bodyPr rtlCol="0"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9A700B7-4DEA-408E-B477-D79A65195052}" type="datetime1">
              <a:rPr lang="fr-FR" noProof="0" smtClean="0"/>
              <a:t>29/05/2024</a:t>
            </a:fld>
            <a:endParaRPr lang="fr-FR" noProof="0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fr-FR" noProof="0" smtClean="0"/>
              <a:pPr rtl="0"/>
              <a:t>‹nr.›</a:t>
            </a:fld>
            <a:endParaRPr lang="fr-FR" noProof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nl-NL" noProof="0"/>
              <a:t>Klik om stijl te bewerken</a:t>
            </a:r>
            <a:endParaRPr lang="fr-FR" noProof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 hasCustomPrompt="1"/>
          </p:nvPr>
        </p:nvSpPr>
        <p:spPr>
          <a:xfrm>
            <a:off x="1581912" y="2638044"/>
            <a:ext cx="4271771" cy="3101982"/>
          </a:xfrm>
        </p:spPr>
        <p:txBody>
          <a:bodyPr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 hasCustomPrompt="1"/>
          </p:nvPr>
        </p:nvSpPr>
        <p:spPr>
          <a:xfrm>
            <a:off x="6338315" y="2638044"/>
            <a:ext cx="4270247" cy="3101982"/>
          </a:xfrm>
        </p:spPr>
        <p:txBody>
          <a:bodyPr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4B51BB3-ECB2-4299-BD31-076C0C6D9455}" type="datetime1">
              <a:rPr lang="fr-FR" noProof="0" smtClean="0"/>
              <a:t>29/05/2024</a:t>
            </a:fld>
            <a:endParaRPr lang="fr-FR" noProof="0"/>
          </a:p>
        </p:txBody>
      </p:sp>
      <p:sp>
        <p:nvSpPr>
          <p:cNvPr id="9" name="Espace réservé du pied de page 8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10" name="Espace réservé du numéro de diapositive 9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fr-FR" noProof="0" smtClean="0"/>
              <a:t>‹nr.›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1583436" y="2313433"/>
            <a:ext cx="4270248" cy="704087"/>
          </a:xfrm>
        </p:spPr>
        <p:txBody>
          <a:bodyPr rtlCol="0"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 hasCustomPrompt="1"/>
          </p:nvPr>
        </p:nvSpPr>
        <p:spPr>
          <a:xfrm>
            <a:off x="1583436" y="3143250"/>
            <a:ext cx="4270248" cy="2596776"/>
          </a:xfrm>
        </p:spPr>
        <p:txBody>
          <a:bodyPr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 hasCustomPrompt="1"/>
          </p:nvPr>
        </p:nvSpPr>
        <p:spPr>
          <a:xfrm>
            <a:off x="6338316" y="3143250"/>
            <a:ext cx="4253484" cy="2596776"/>
          </a:xfrm>
        </p:spPr>
        <p:txBody>
          <a:bodyPr rtlCol="0"/>
          <a:lstStyle>
            <a:lvl5pPr>
              <a:defRPr/>
            </a:lvl5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11" name="Espace réservé du texte 4"/>
          <p:cNvSpPr>
            <a:spLocks noGrp="1"/>
          </p:cNvSpPr>
          <p:nvPr>
            <p:ph type="body" sz="quarter" idx="13" hasCustomPrompt="1"/>
          </p:nvPr>
        </p:nvSpPr>
        <p:spPr>
          <a:xfrm>
            <a:off x="6338316" y="2313433"/>
            <a:ext cx="4270248" cy="704087"/>
          </a:xfrm>
        </p:spPr>
        <p:txBody>
          <a:bodyPr rtlCol="0"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 dirty="0"/>
              <a:t>Modifiez les styles du texte du masque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B4A01B2-A0CB-4840-BBE8-45C90BCD4E07}" type="datetime1">
              <a:rPr lang="fr-FR" noProof="0" smtClean="0"/>
              <a:t>29/05/2024</a:t>
            </a:fld>
            <a:endParaRPr lang="fr-FR" noProof="0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fr-FR" noProof="0" smtClean="0"/>
              <a:t>‹nr.›</a:t>
            </a:fld>
            <a:endParaRPr lang="fr-FR" noProof="0"/>
          </a:p>
        </p:txBody>
      </p:sp>
      <p:sp>
        <p:nvSpPr>
          <p:cNvPr id="10" name="Titre 9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nl-NL" noProof="0"/>
              <a:t>Klik om stijl te bewerken</a:t>
            </a:r>
            <a:endParaRPr lang="fr-FR" noProof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uniqu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nl-NL" noProof="0"/>
              <a:t>Klik om stijl te bewerken</a:t>
            </a:r>
            <a:endParaRPr lang="fr-FR" noProof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8B98C4C-7DC0-4F98-A48D-B066C2B4677E}" type="datetime1">
              <a:rPr lang="fr-FR" noProof="0" smtClean="0"/>
              <a:t>29/05/2024</a:t>
            </a:fld>
            <a:endParaRPr lang="fr-FR" noProof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fr-FR" noProof="0" smtClean="0"/>
              <a:t>‹nr.›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591E097-D840-4892-8988-52157376DA59}" type="datetime1">
              <a:rPr lang="fr-FR" noProof="0" smtClean="0"/>
              <a:t>29/05/2024</a:t>
            </a:fld>
            <a:endParaRPr lang="fr-FR" noProof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fr-FR" noProof="0" smtClean="0"/>
              <a:t>‹nr.›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r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rtlCol="0"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pPr rtl="0"/>
            <a:r>
              <a:rPr lang="nl-NL" noProof="0"/>
              <a:t>Klik om stijl te bewerken</a:t>
            </a:r>
            <a:endParaRPr lang="fr-FR" noProof="0"/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6736080" y="804672"/>
            <a:ext cx="4815840" cy="5248656"/>
          </a:xfrm>
        </p:spPr>
        <p:txBody>
          <a:bodyPr rtlCol="0"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 hasCustomPrompt="1"/>
          </p:nvPr>
        </p:nvSpPr>
        <p:spPr>
          <a:xfrm>
            <a:off x="1115568" y="3549918"/>
            <a:ext cx="3794760" cy="2194036"/>
          </a:xfrm>
        </p:spPr>
        <p:txBody>
          <a:bodyPr rtlCol="0"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fr-FR" noProof="0" dirty="0"/>
              <a:t>Modifiez les styles du texte du masque</a:t>
            </a:r>
          </a:p>
        </p:txBody>
      </p:sp>
      <p:sp>
        <p:nvSpPr>
          <p:cNvPr id="9" name="Espace réservé de la date 8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F27CE23-505F-44A5-9C1E-B4A5690A989B}" type="datetime1">
              <a:rPr lang="fr-FR" noProof="0" smtClean="0"/>
              <a:t>29/05/2024</a:t>
            </a:fld>
            <a:endParaRPr lang="fr-FR" noProof="0"/>
          </a:p>
        </p:txBody>
      </p:sp>
      <p:sp>
        <p:nvSpPr>
          <p:cNvPr id="10" name="Espace réservé du pied de page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 rtlCol="0"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pPr rtl="0"/>
            <a:endParaRPr lang="fr-FR" noProof="0"/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fr-FR" noProof="0" smtClean="0"/>
              <a:t>‹nr.›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r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rtlCol="0"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pPr rtl="0"/>
            <a:r>
              <a:rPr lang="nl-NL" noProof="0"/>
              <a:t>Klik om stijl te bewerken</a:t>
            </a:r>
            <a:endParaRPr lang="fr-FR" noProof="0"/>
          </a:p>
        </p:txBody>
      </p:sp>
      <p:sp>
        <p:nvSpPr>
          <p:cNvPr id="3" name="Espace réservé d’image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rtlCol="0"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 hasCustomPrompt="1"/>
          </p:nvPr>
        </p:nvSpPr>
        <p:spPr>
          <a:xfrm>
            <a:off x="1115568" y="3549918"/>
            <a:ext cx="3794760" cy="2194037"/>
          </a:xfrm>
        </p:spPr>
        <p:txBody>
          <a:bodyPr rtlCol="0"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fr-FR" noProof="0" dirty="0"/>
              <a:t>Modifiez les styles du texte du masque</a:t>
            </a:r>
          </a:p>
        </p:txBody>
      </p:sp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pPr rtl="0"/>
            <a:fld id="{9D6B0516-89D8-4C4B-A3E1-1686D5E83A23}" type="datetime1">
              <a:rPr lang="fr-FR" noProof="0" smtClean="0"/>
              <a:t>29/05/2024</a:t>
            </a:fld>
            <a:endParaRPr lang="fr-FR" noProof="0"/>
          </a:p>
        </p:txBody>
      </p:sp>
      <p:sp>
        <p:nvSpPr>
          <p:cNvPr id="9" name="Espace réservé du pied de page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 rtlCol="0"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pPr rtl="0"/>
            <a:endParaRPr lang="fr-FR" noProof="0"/>
          </a:p>
        </p:txBody>
      </p:sp>
      <p:sp>
        <p:nvSpPr>
          <p:cNvPr id="10" name="Espace réservé du numéro de diapositive 9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fr-FR" noProof="0" smtClean="0"/>
              <a:t>‹nr.›</a:t>
            </a:fld>
            <a:endParaRPr lang="fr-FR" noProof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rtl="0"/>
            <a:fld id="{C7CAEC8B-46F9-463A-B103-9A32E8DC31A3}" type="datetime1">
              <a:rPr lang="fr-FR" noProof="0" smtClean="0"/>
              <a:t>29/05/2024</a:t>
            </a:fld>
            <a:endParaRPr lang="fr-FR" noProof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rtl="0"/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pPr rtl="0"/>
            <a:fld id="{8A7A6979-0714-4377-B894-6BE4C2D6E202}" type="slidenum">
              <a:rPr lang="fr-FR" noProof="0" smtClean="0"/>
              <a:pPr rtl="0"/>
              <a:t>‹nr.›</a:t>
            </a:fld>
            <a:endParaRPr lang="fr-FR" noProof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4.jpeg"/><Relationship Id="rId7" Type="http://schemas.openxmlformats.org/officeDocument/2006/relationships/diagramColors" Target="../diagrams/colors1.xm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image" Target="../media/image12.jpeg"/><Relationship Id="rId7" Type="http://schemas.openxmlformats.org/officeDocument/2006/relationships/diagramQuickStyle" Target="../diagrams/quickStyle2.xml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4" Type="http://schemas.openxmlformats.org/officeDocument/2006/relationships/image" Target="../media/image13.jpeg"/><Relationship Id="rId9" Type="http://schemas.microsoft.com/office/2007/relationships/diagramDrawing" Target="../diagrams/drawing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e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Relationship Id="rId9" Type="http://schemas.openxmlformats.org/officeDocument/2006/relationships/image" Target="../media/image28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 descr="une vue satellite de la Terre">
            <a:extLst>
              <a:ext uri="{FF2B5EF4-FFF2-40B4-BE49-F238E27FC236}">
                <a16:creationId xmlns:a16="http://schemas.microsoft.com/office/drawing/2014/main" id="{997CF875-7865-4B60-BE3C-F759090A4D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125" b="312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646D0423-92ED-41A8-B13E-ED2A99FC38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0200" y="2386744"/>
            <a:ext cx="8991600" cy="1645920"/>
          </a:xfrm>
          <a:solidFill>
            <a:schemeClr val="bg1">
              <a:alpha val="60000"/>
            </a:schemeClr>
          </a:solidFill>
          <a:ln w="38100" cap="sq">
            <a:solidFill>
              <a:schemeClr val="tx1"/>
            </a:solidFill>
            <a:miter lim="800000"/>
          </a:ln>
        </p:spPr>
        <p:txBody>
          <a:bodyPr rtlCol="0" anchor="ctr">
            <a:normAutofit/>
          </a:bodyPr>
          <a:lstStyle/>
          <a:p>
            <a:r>
              <a:rPr lang="fr-FR" dirty="0" err="1">
                <a:solidFill>
                  <a:schemeClr val="tx1"/>
                </a:solidFill>
              </a:rPr>
              <a:t>Verkeersongevallen</a:t>
            </a:r>
            <a:r>
              <a:rPr lang="fr-FR" dirty="0">
                <a:solidFill>
                  <a:schemeClr val="tx1"/>
                </a:solidFill>
              </a:rPr>
              <a:t> in </a:t>
            </a:r>
            <a:r>
              <a:rPr lang="fr-FR" dirty="0" err="1">
                <a:solidFill>
                  <a:schemeClr val="tx1"/>
                </a:solidFill>
              </a:rPr>
              <a:t>belgië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4B4D8F8-4E82-4BDB-B682-C4008F4B24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6419398"/>
            <a:ext cx="2212086" cy="412496"/>
          </a:xfrm>
        </p:spPr>
        <p:txBody>
          <a:bodyPr rtlCol="0">
            <a:normAutofit/>
          </a:bodyPr>
          <a:lstStyle/>
          <a:p>
            <a:pPr rtl="0"/>
            <a:r>
              <a:rPr lang="fr-FR" dirty="0">
                <a:solidFill>
                  <a:srgbClr val="FFFFFF"/>
                </a:solidFill>
              </a:rPr>
              <a:t>Muhammed Utkucu</a:t>
            </a:r>
          </a:p>
        </p:txBody>
      </p:sp>
    </p:spTree>
    <p:extLst>
      <p:ext uri="{BB962C8B-B14F-4D97-AF65-F5344CB8AC3E}">
        <p14:creationId xmlns:p14="http://schemas.microsoft.com/office/powerpoint/2010/main" val="24010680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B56FF30-1059-0C1B-13BA-ECFF235532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</p:spPr>
        <p:txBody>
          <a:bodyPr anchor="ctr">
            <a:normAutofit/>
          </a:bodyPr>
          <a:lstStyle/>
          <a:p>
            <a:r>
              <a:rPr lang="nl-NL" b="1" dirty="0"/>
              <a:t>Van waar heb ik deze data's?</a:t>
            </a:r>
            <a:endParaRPr lang="nl-BE" b="1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98211D2-0B69-5884-5F3A-F01C5447A8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>
            <a:normAutofit/>
          </a:bodyPr>
          <a:lstStyle/>
          <a:p>
            <a:r>
              <a:rPr lang="nl-NL" dirty="0"/>
              <a:t>Open data van de Belgische overheid (Statbel).</a:t>
            </a:r>
          </a:p>
          <a:p>
            <a:endParaRPr lang="nl-NL" dirty="0"/>
          </a:p>
          <a:p>
            <a:pPr marL="0" indent="0">
              <a:buNone/>
            </a:pPr>
            <a:endParaRPr lang="nl-NL" dirty="0"/>
          </a:p>
          <a:p>
            <a:r>
              <a:rPr lang="nl-NL" dirty="0"/>
              <a:t>Data gedownload en geformatteerd voor gebruik in de applicatie.</a:t>
            </a:r>
            <a:endParaRPr lang="nl-BE" dirty="0"/>
          </a:p>
        </p:txBody>
      </p:sp>
      <p:pic>
        <p:nvPicPr>
          <p:cNvPr id="1026" name="Picture 2" descr="Statbel, het Belgische statistiekbureau | Statbel">
            <a:extLst>
              <a:ext uri="{FF2B5EF4-FFF2-40B4-BE49-F238E27FC236}">
                <a16:creationId xmlns:a16="http://schemas.microsoft.com/office/drawing/2014/main" id="{30C2C176-131C-2729-A5F0-B3718D349E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85798" y="2638044"/>
            <a:ext cx="3808576" cy="865217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1028" name="Picture 4" descr="Green csv icon - Free green file icons">
            <a:extLst>
              <a:ext uri="{FF2B5EF4-FFF2-40B4-BE49-F238E27FC236}">
                <a16:creationId xmlns:a16="http://schemas.microsoft.com/office/drawing/2014/main" id="{A263B884-A039-8C1F-2C3F-28EDE467F0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5798" y="4092774"/>
            <a:ext cx="951174" cy="951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7810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10E052-9D07-3D57-4DE6-504485A9EB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7" y="1519518"/>
            <a:ext cx="5690601" cy="1134640"/>
          </a:xfrm>
        </p:spPr>
        <p:txBody>
          <a:bodyPr anchor="ctr">
            <a:normAutofit/>
          </a:bodyPr>
          <a:lstStyle/>
          <a:p>
            <a:r>
              <a:rPr lang="nl-BE" sz="2800" b="1" dirty="0"/>
              <a:t>Welke database heb ik gebruikt?</a:t>
            </a:r>
          </a:p>
        </p:txBody>
      </p:sp>
      <p:sp>
        <p:nvSpPr>
          <p:cNvPr id="2056" name="Text Placeholder 3">
            <a:extLst>
              <a:ext uri="{FF2B5EF4-FFF2-40B4-BE49-F238E27FC236}">
                <a16:creationId xmlns:a16="http://schemas.microsoft.com/office/drawing/2014/main" id="{E21D5428-BEBA-FFD3-532C-950CE48426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15567" y="2937860"/>
            <a:ext cx="3794760" cy="491140"/>
          </a:xfrm>
        </p:spPr>
        <p:txBody>
          <a:bodyPr/>
          <a:lstStyle/>
          <a:p>
            <a:r>
              <a:rPr lang="nl-BE" sz="16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MySQL</a:t>
            </a:r>
            <a:r>
              <a:rPr lang="nl-BE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Workbench</a:t>
            </a:r>
            <a:endParaRPr lang="nl-BE" dirty="0"/>
          </a:p>
          <a:p>
            <a:endParaRPr lang="en-US" dirty="0"/>
          </a:p>
        </p:txBody>
      </p:sp>
      <p:pic>
        <p:nvPicPr>
          <p:cNvPr id="2050" name="Picture 2" descr="MySQL Workbench Database Administration | Database Consulting | Quintet">
            <a:extLst>
              <a:ext uri="{FF2B5EF4-FFF2-40B4-BE49-F238E27FC236}">
                <a16:creationId xmlns:a16="http://schemas.microsoft.com/office/drawing/2014/main" id="{5A263579-55B9-67EA-E02E-AD9BDC1064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2" r="2715"/>
          <a:stretch/>
        </p:blipFill>
        <p:spPr bwMode="auto">
          <a:xfrm>
            <a:off x="10746658" y="5975610"/>
            <a:ext cx="1445342" cy="882390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54C90CAA-3663-C51B-DDEA-DE8F580D28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519518"/>
            <a:ext cx="6095999" cy="3977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008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hoek 11">
            <a:extLst>
              <a:ext uri="{FF2B5EF4-FFF2-40B4-BE49-F238E27FC236}">
                <a16:creationId xmlns:a16="http://schemas.microsoft.com/office/drawing/2014/main" id="{4B8C54CC-D442-70A8-FEA7-DADC74A4CE95}"/>
              </a:ext>
            </a:extLst>
          </p:cNvPr>
          <p:cNvSpPr/>
          <p:nvPr/>
        </p:nvSpPr>
        <p:spPr>
          <a:xfrm>
            <a:off x="7610168" y="0"/>
            <a:ext cx="4581832" cy="685799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098F119F-A202-3543-9534-3A37FD4DF9B6}"/>
              </a:ext>
            </a:extLst>
          </p:cNvPr>
          <p:cNvSpPr/>
          <p:nvPr/>
        </p:nvSpPr>
        <p:spPr>
          <a:xfrm>
            <a:off x="0" y="1"/>
            <a:ext cx="7610168" cy="68580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17D3685-075A-D825-FA12-4ED32E5948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5764" y="147785"/>
            <a:ext cx="9665110" cy="936902"/>
          </a:xfrm>
        </p:spPr>
        <p:txBody>
          <a:bodyPr>
            <a:normAutofit fontScale="90000"/>
          </a:bodyPr>
          <a:lstStyle/>
          <a:p>
            <a:r>
              <a:rPr lang="nl-NL" b="1" dirty="0"/>
              <a:t>Waarom heb ik MySQL Workbench gekozen?</a:t>
            </a:r>
            <a:endParaRPr lang="nl-BE" b="1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8BF7D56-829C-032E-41BA-16A6300870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83420" y="1502951"/>
            <a:ext cx="3009458" cy="79095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nl-NL" dirty="0"/>
              <a:t>Gebruiksvriendelijk</a:t>
            </a: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9A25D033-76FC-E18A-BC0F-56C4F3A5BA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433" y="1962550"/>
            <a:ext cx="6528639" cy="4747665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EAAE43B6-6564-F7DC-41F5-BC5EDAB183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2601" y="2038729"/>
            <a:ext cx="3776055" cy="1598387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75047CD4-B39B-693E-2194-844A32A772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40381" y="4055381"/>
            <a:ext cx="2200493" cy="419158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43DEA569-E41F-5B5B-B158-24E5CE8B12CB}"/>
              </a:ext>
            </a:extLst>
          </p:cNvPr>
          <p:cNvSpPr txBox="1"/>
          <p:nvPr/>
        </p:nvSpPr>
        <p:spPr>
          <a:xfrm>
            <a:off x="7952207" y="1529097"/>
            <a:ext cx="3976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Goede en makkelijke integratie met PHP.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9357497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hoek 9">
            <a:extLst>
              <a:ext uri="{FF2B5EF4-FFF2-40B4-BE49-F238E27FC236}">
                <a16:creationId xmlns:a16="http://schemas.microsoft.com/office/drawing/2014/main" id="{A156F865-ADC1-3871-4F88-BF05767F87BF}"/>
              </a:ext>
            </a:extLst>
          </p:cNvPr>
          <p:cNvSpPr/>
          <p:nvPr/>
        </p:nvSpPr>
        <p:spPr>
          <a:xfrm>
            <a:off x="8023122" y="0"/>
            <a:ext cx="4168878" cy="3546164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9" name="Rechthoek 8">
            <a:extLst>
              <a:ext uri="{FF2B5EF4-FFF2-40B4-BE49-F238E27FC236}">
                <a16:creationId xmlns:a16="http://schemas.microsoft.com/office/drawing/2014/main" id="{5E365197-9A11-CBCE-B125-92D1D4FEE3B2}"/>
              </a:ext>
            </a:extLst>
          </p:cNvPr>
          <p:cNvSpPr/>
          <p:nvPr/>
        </p:nvSpPr>
        <p:spPr>
          <a:xfrm>
            <a:off x="-1" y="1"/>
            <a:ext cx="8023123" cy="685799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6325158-F5DD-4144-686C-552585EF3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276434"/>
            <a:ext cx="7729728" cy="1188720"/>
          </a:xfrm>
        </p:spPr>
        <p:txBody>
          <a:bodyPr/>
          <a:lstStyle/>
          <a:p>
            <a:r>
              <a:rPr lang="nl-BE" b="1" dirty="0"/>
              <a:t>Wat heb ik bijgeleerd?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7A44A11-B124-5745-9767-75DCCE68BE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46685" y="2149628"/>
            <a:ext cx="3225767" cy="478781"/>
          </a:xfrm>
        </p:spPr>
        <p:txBody>
          <a:bodyPr/>
          <a:lstStyle/>
          <a:p>
            <a:pPr marL="0" indent="0">
              <a:buNone/>
            </a:pPr>
            <a:r>
              <a:rPr lang="nl-NL" b="1" dirty="0"/>
              <a:t>Belang van back-ups</a:t>
            </a: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3795335C-F458-536A-8AAF-8D6E2901D0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5346" y="2642290"/>
            <a:ext cx="3621547" cy="478781"/>
          </a:xfrm>
          <a:prstGeom prst="rect">
            <a:avLst/>
          </a:prstGeom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32E8BA9C-3DCA-E0E3-0D12-65484D37D3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550" y="2753034"/>
            <a:ext cx="7455416" cy="3546164"/>
          </a:xfrm>
          <a:prstGeom prst="rect">
            <a:avLst/>
          </a:prstGeom>
        </p:spPr>
      </p:pic>
      <p:sp>
        <p:nvSpPr>
          <p:cNvPr id="7" name="Tijdelijke aanduiding voor inhoud 2">
            <a:extLst>
              <a:ext uri="{FF2B5EF4-FFF2-40B4-BE49-F238E27FC236}">
                <a16:creationId xmlns:a16="http://schemas.microsoft.com/office/drawing/2014/main" id="{DD48C209-67F3-072C-0642-0A04DECC54A8}"/>
              </a:ext>
            </a:extLst>
          </p:cNvPr>
          <p:cNvSpPr txBox="1">
            <a:spLocks/>
          </p:cNvSpPr>
          <p:nvPr/>
        </p:nvSpPr>
        <p:spPr>
          <a:xfrm>
            <a:off x="219550" y="2153797"/>
            <a:ext cx="5060373" cy="4704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NL" b="1" dirty="0"/>
              <a:t>Regelmatig opslaan op GitHub</a:t>
            </a:r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04265842-D413-FC73-F9AE-67E0E652388A}"/>
              </a:ext>
            </a:extLst>
          </p:cNvPr>
          <p:cNvSpPr txBox="1">
            <a:spLocks/>
          </p:cNvSpPr>
          <p:nvPr/>
        </p:nvSpPr>
        <p:spPr>
          <a:xfrm>
            <a:off x="8628696" y="3916414"/>
            <a:ext cx="3225767" cy="4419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NL" b="1" dirty="0"/>
              <a:t>Kennis van databasebeheer</a:t>
            </a:r>
            <a:endParaRPr lang="nl-BE" b="1" dirty="0"/>
          </a:p>
        </p:txBody>
      </p:sp>
      <p:pic>
        <p:nvPicPr>
          <p:cNvPr id="13" name="Afbeelding 12">
            <a:extLst>
              <a:ext uri="{FF2B5EF4-FFF2-40B4-BE49-F238E27FC236}">
                <a16:creationId xmlns:a16="http://schemas.microsoft.com/office/drawing/2014/main" id="{ECEF6A6A-F183-32C5-975B-CE7259BCB52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032" t="21364" r="18698" b="18996"/>
          <a:stretch/>
        </p:blipFill>
        <p:spPr>
          <a:xfrm>
            <a:off x="9249762" y="4526116"/>
            <a:ext cx="1732716" cy="1659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8500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hoek 3">
            <a:extLst>
              <a:ext uri="{FF2B5EF4-FFF2-40B4-BE49-F238E27FC236}">
                <a16:creationId xmlns:a16="http://schemas.microsoft.com/office/drawing/2014/main" id="{AC4658BF-7DA3-F8EE-0AEB-F9D0BFDDD9A0}"/>
              </a:ext>
            </a:extLst>
          </p:cNvPr>
          <p:cNvSpPr/>
          <p:nvPr/>
        </p:nvSpPr>
        <p:spPr>
          <a:xfrm>
            <a:off x="8091944" y="0"/>
            <a:ext cx="4100055" cy="685799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09A44DA4-4B38-1C63-6D3C-C2244BF71CF6}"/>
              </a:ext>
            </a:extLst>
          </p:cNvPr>
          <p:cNvSpPr/>
          <p:nvPr/>
        </p:nvSpPr>
        <p:spPr>
          <a:xfrm>
            <a:off x="4045973" y="-1"/>
            <a:ext cx="4045971" cy="6857999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F27B7DB3-6669-844D-F6D2-14AC8836F7E7}"/>
              </a:ext>
            </a:extLst>
          </p:cNvPr>
          <p:cNvSpPr/>
          <p:nvPr/>
        </p:nvSpPr>
        <p:spPr>
          <a:xfrm>
            <a:off x="1" y="1"/>
            <a:ext cx="4045972" cy="685799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36B2700-154E-D011-F5AE-68F1FA37A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5" y="650060"/>
            <a:ext cx="7729728" cy="1188720"/>
          </a:xfrm>
        </p:spPr>
        <p:txBody>
          <a:bodyPr anchor="ctr">
            <a:normAutofit/>
          </a:bodyPr>
          <a:lstStyle/>
          <a:p>
            <a:r>
              <a:rPr lang="nl-NL" b="1" dirty="0"/>
              <a:t>Laten we het project eens kijken</a:t>
            </a:r>
            <a:endParaRPr lang="nl-BE" b="1" dirty="0"/>
          </a:p>
        </p:txBody>
      </p:sp>
      <p:pic>
        <p:nvPicPr>
          <p:cNvPr id="2052" name="Picture 4" descr="Wereldkaart Met De Identiteit Van België. Vector Illustratie - Illustration  of cartografie, internationaal: 225430342">
            <a:extLst>
              <a:ext uri="{FF2B5EF4-FFF2-40B4-BE49-F238E27FC236}">
                <a16:creationId xmlns:a16="http://schemas.microsoft.com/office/drawing/2014/main" id="{2839486E-1CCA-93C6-87FF-A84BF8EA9C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04" t="10354" r="10780" b="12343"/>
          <a:stretch/>
        </p:blipFill>
        <p:spPr bwMode="auto">
          <a:xfrm>
            <a:off x="4045973" y="2213638"/>
            <a:ext cx="4045971" cy="3921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83740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5449E3-C36B-9BC1-80E8-4C7E89C54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381" y="1998021"/>
            <a:ext cx="5081000" cy="1134640"/>
          </a:xfrm>
        </p:spPr>
        <p:txBody>
          <a:bodyPr anchor="ctr">
            <a:normAutofit/>
          </a:bodyPr>
          <a:lstStyle/>
          <a:p>
            <a:r>
              <a:rPr lang="nl-NL" dirty="0"/>
              <a:t>Wat houdt mijn project in?</a:t>
            </a:r>
            <a:endParaRPr lang="nl-BE" dirty="0"/>
          </a:p>
        </p:txBody>
      </p:sp>
      <p:pic>
        <p:nvPicPr>
          <p:cNvPr id="5" name="Picture 4" descr="Luchtfoto van een eiland">
            <a:extLst>
              <a:ext uri="{FF2B5EF4-FFF2-40B4-BE49-F238E27FC236}">
                <a16:creationId xmlns:a16="http://schemas.microsoft.com/office/drawing/2014/main" id="{AFD18965-2D86-5FEF-85F6-CD5DCE5512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1022"/>
          <a:stretch/>
        </p:blipFill>
        <p:spPr>
          <a:xfrm>
            <a:off x="6095999" y="10"/>
            <a:ext cx="6102097" cy="6857990"/>
          </a:xfrm>
          <a:prstGeom prst="rect">
            <a:avLst/>
          </a:prstGeom>
          <a:noFill/>
        </p:spPr>
      </p:pic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F52A507-783B-D599-8952-A9344C8613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82381" y="3429000"/>
            <a:ext cx="5081000" cy="2194037"/>
          </a:xfrm>
        </p:spPr>
        <p:txBody>
          <a:bodyPr anchor="t">
            <a:normAutofit/>
          </a:bodyPr>
          <a:lstStyle/>
          <a:p>
            <a:r>
              <a:rPr lang="nl-NL" sz="1600" b="1" dirty="0">
                <a:solidFill>
                  <a:schemeClr val="tx1"/>
                </a:solidFill>
              </a:rPr>
              <a:t>Ontwikkeling van een webapplicatie voor het visualiseren van verkeersongevallen in België op een interactieve kaart.</a:t>
            </a:r>
          </a:p>
          <a:p>
            <a:r>
              <a:rPr lang="nl-NL" sz="1600" b="1" dirty="0">
                <a:solidFill>
                  <a:schemeClr val="tx1"/>
                </a:solidFill>
              </a:rPr>
              <a:t>Gebruikers kunnen filters toepassen om ongevallen te markeren op basis van verschillende criteria zoals jaar, maand, regio, en meer.</a:t>
            </a:r>
            <a:endParaRPr lang="nl-BE" sz="16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2220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hoek 2">
            <a:extLst>
              <a:ext uri="{FF2B5EF4-FFF2-40B4-BE49-F238E27FC236}">
                <a16:creationId xmlns:a16="http://schemas.microsoft.com/office/drawing/2014/main" id="{C3C97B12-1158-429D-F2E9-554381AF1A20}"/>
              </a:ext>
            </a:extLst>
          </p:cNvPr>
          <p:cNvSpPr/>
          <p:nvPr/>
        </p:nvSpPr>
        <p:spPr>
          <a:xfrm>
            <a:off x="5063612" y="0"/>
            <a:ext cx="1927123" cy="6858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E40B470C-0136-18E3-B2C6-23D3348831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0670" y="0"/>
            <a:ext cx="461132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A506D89C-A63B-8471-3AE6-DB12EF72C4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47367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73B13F7-02CA-F008-B70A-23A3C213A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</p:spPr>
        <p:txBody>
          <a:bodyPr anchor="ctr">
            <a:normAutofit/>
          </a:bodyPr>
          <a:lstStyle/>
          <a:p>
            <a:r>
              <a:rPr lang="nl-NL" b="1" dirty="0"/>
              <a:t>Waarom heb ik dit project gekozen?</a:t>
            </a:r>
            <a:endParaRPr lang="nl-BE" b="1" dirty="0"/>
          </a:p>
        </p:txBody>
      </p:sp>
      <p:graphicFrame>
        <p:nvGraphicFramePr>
          <p:cNvPr id="5" name="Tijdelijke aanduiding voor inhoud 2">
            <a:extLst>
              <a:ext uri="{FF2B5EF4-FFF2-40B4-BE49-F238E27FC236}">
                <a16:creationId xmlns:a16="http://schemas.microsoft.com/office/drawing/2014/main" id="{0C19FFF9-BA21-2B6C-835C-D2C3C672F98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33012165"/>
              </p:ext>
            </p:extLst>
          </p:nvPr>
        </p:nvGraphicFramePr>
        <p:xfrm>
          <a:off x="2231136" y="2638044"/>
          <a:ext cx="6627729" cy="31019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9945896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B9585078-E987-A764-ACEA-EA0DC5712F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899" b="23786"/>
          <a:stretch/>
        </p:blipFill>
        <p:spPr bwMode="auto">
          <a:xfrm>
            <a:off x="7458382" y="5036293"/>
            <a:ext cx="3055731" cy="1023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1A66B146-F38B-0A55-DE53-75EB5DDA26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9" t="5549" b="8992"/>
          <a:stretch/>
        </p:blipFill>
        <p:spPr bwMode="auto">
          <a:xfrm>
            <a:off x="5196963" y="4947395"/>
            <a:ext cx="1553056" cy="1200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EE49CF61-39AC-1FCD-2958-B86460B4AD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67" t="16364" r="20194" b="17858"/>
          <a:stretch/>
        </p:blipFill>
        <p:spPr bwMode="auto">
          <a:xfrm>
            <a:off x="2753474" y="4950848"/>
            <a:ext cx="1553055" cy="1197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489C6639-9AEB-5048-6F3F-54B14DF3E4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703931"/>
            <a:ext cx="7729728" cy="1188720"/>
          </a:xfrm>
        </p:spPr>
        <p:txBody>
          <a:bodyPr anchor="ctr">
            <a:normAutofit/>
          </a:bodyPr>
          <a:lstStyle/>
          <a:p>
            <a:r>
              <a:rPr lang="nl-NL" b="1" dirty="0"/>
              <a:t>Welke programmeertalen heb ik gebruikt?</a:t>
            </a:r>
            <a:endParaRPr lang="nl-BE" b="1" dirty="0"/>
          </a:p>
        </p:txBody>
      </p:sp>
      <p:graphicFrame>
        <p:nvGraphicFramePr>
          <p:cNvPr id="7" name="Tijdelijke aanduiding voor inhoud 2">
            <a:extLst>
              <a:ext uri="{FF2B5EF4-FFF2-40B4-BE49-F238E27FC236}">
                <a16:creationId xmlns:a16="http://schemas.microsoft.com/office/drawing/2014/main" id="{E05A384D-9E07-937B-FC6A-D086BF3177A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46123641"/>
              </p:ext>
            </p:extLst>
          </p:nvPr>
        </p:nvGraphicFramePr>
        <p:xfrm>
          <a:off x="2354652" y="2029037"/>
          <a:ext cx="7482693" cy="29183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30613621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Dit bevat een afbeelding van: Find Job Hd Transparent, Job To Find A Job, Job, Online Job, Study PNG Image For Free Download">
            <a:extLst>
              <a:ext uri="{FF2B5EF4-FFF2-40B4-BE49-F238E27FC236}">
                <a16:creationId xmlns:a16="http://schemas.microsoft.com/office/drawing/2014/main" id="{458C3871-8DB4-EB3A-6F5A-45BB930CC6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4150" y="1113419"/>
            <a:ext cx="2533863" cy="2469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FFCD38D-D0C7-C64D-C70E-45336356E8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165207"/>
            <a:ext cx="7729728" cy="1188720"/>
          </a:xfrm>
        </p:spPr>
        <p:txBody>
          <a:bodyPr anchor="ctr">
            <a:normAutofit/>
          </a:bodyPr>
          <a:lstStyle/>
          <a:p>
            <a:r>
              <a:rPr lang="nl-NL" b="1" dirty="0"/>
              <a:t>Waarom heb ik deze programmeertalen gekozen?</a:t>
            </a:r>
            <a:endParaRPr lang="nl-BE" b="1" dirty="0"/>
          </a:p>
        </p:txBody>
      </p:sp>
      <p:graphicFrame>
        <p:nvGraphicFramePr>
          <p:cNvPr id="5" name="Tijdelijke aanduiding voor inhoud 2">
            <a:extLst>
              <a:ext uri="{FF2B5EF4-FFF2-40B4-BE49-F238E27FC236}">
                <a16:creationId xmlns:a16="http://schemas.microsoft.com/office/drawing/2014/main" id="{8C20B11A-9539-DB76-A421-14B3725D028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87770958"/>
              </p:ext>
            </p:extLst>
          </p:nvPr>
        </p:nvGraphicFramePr>
        <p:xfrm>
          <a:off x="451497" y="1724967"/>
          <a:ext cx="7729728" cy="31019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076" name="Picture 4">
            <a:extLst>
              <a:ext uri="{FF2B5EF4-FFF2-40B4-BE49-F238E27FC236}">
                <a16:creationId xmlns:a16="http://schemas.microsoft.com/office/drawing/2014/main" id="{60F85960-B71F-6690-F275-7FA799D4F3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3049" y="3710406"/>
            <a:ext cx="2874964" cy="2671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ow to Connect React JS with PHP Server - YouTube">
            <a:extLst>
              <a:ext uri="{FF2B5EF4-FFF2-40B4-BE49-F238E27FC236}">
                <a16:creationId xmlns:a16="http://schemas.microsoft.com/office/drawing/2014/main" id="{A3271CAF-864C-05B8-C086-9E2D525AB9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59" b="55742"/>
          <a:stretch/>
        </p:blipFill>
        <p:spPr bwMode="auto">
          <a:xfrm>
            <a:off x="1063828" y="5197990"/>
            <a:ext cx="6095214" cy="1494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00306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6FF4F98-3299-5908-EBA8-63CFB1E43A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371" y="2210313"/>
            <a:ext cx="5189154" cy="1134640"/>
          </a:xfrm>
        </p:spPr>
        <p:txBody>
          <a:bodyPr anchor="ctr">
            <a:normAutofit/>
          </a:bodyPr>
          <a:lstStyle/>
          <a:p>
            <a:r>
              <a:rPr lang="nl-NL" sz="1700" b="1" dirty="0"/>
              <a:t>Welke problemen heb ik gehad tijdens het maken van dit project?</a:t>
            </a:r>
            <a:endParaRPr lang="nl-BE" sz="1700" b="1" dirty="0"/>
          </a:p>
        </p:txBody>
      </p:sp>
      <p:pic>
        <p:nvPicPr>
          <p:cNvPr id="7" name="Picture 4" descr="Digitale financiële grafiek">
            <a:extLst>
              <a:ext uri="{FF2B5EF4-FFF2-40B4-BE49-F238E27FC236}">
                <a16:creationId xmlns:a16="http://schemas.microsoft.com/office/drawing/2014/main" id="{16765BFE-4976-FC86-F167-01D9263E43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728" r="20222"/>
          <a:stretch/>
        </p:blipFill>
        <p:spPr>
          <a:xfrm>
            <a:off x="6095999" y="10"/>
            <a:ext cx="6102097" cy="6857990"/>
          </a:xfrm>
          <a:prstGeom prst="rect">
            <a:avLst/>
          </a:prstGeom>
          <a:noFill/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DC4C6EE-DF14-68AA-3F6A-74394CB181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18371" y="3513048"/>
            <a:ext cx="3449790" cy="1134641"/>
          </a:xfrm>
        </p:spPr>
        <p:txBody>
          <a:bodyPr anchor="t">
            <a:normAutofit/>
          </a:bodyPr>
          <a:lstStyle/>
          <a:p>
            <a:pPr algn="l"/>
            <a:r>
              <a:rPr lang="nl-BE" sz="2000" dirty="0">
                <a:solidFill>
                  <a:schemeClr val="tx1"/>
                </a:solidFill>
              </a:rPr>
              <a:t>Geheugenproblemen</a:t>
            </a:r>
          </a:p>
          <a:p>
            <a:pPr algn="l"/>
            <a:r>
              <a:rPr lang="nl-NL" sz="2000" dirty="0">
                <a:solidFill>
                  <a:schemeClr val="tx1"/>
                </a:solidFill>
              </a:rPr>
              <a:t>Verlies van data in de database</a:t>
            </a:r>
            <a:endParaRPr lang="nl-BE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10470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5011C39-F0D7-A4C2-6E4A-EA6AF36BD8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</p:spPr>
        <p:txBody>
          <a:bodyPr anchor="ctr">
            <a:normAutofit/>
          </a:bodyPr>
          <a:lstStyle/>
          <a:p>
            <a:r>
              <a:rPr lang="nl-NL" b="1" dirty="0"/>
              <a:t>Hoe heb ik deze problemen opgelost?</a:t>
            </a:r>
            <a:endParaRPr lang="nl-BE" b="1" dirty="0"/>
          </a:p>
        </p:txBody>
      </p:sp>
      <p:graphicFrame>
        <p:nvGraphicFramePr>
          <p:cNvPr id="5" name="Tijdelijke aanduiding voor inhoud 2">
            <a:extLst>
              <a:ext uri="{FF2B5EF4-FFF2-40B4-BE49-F238E27FC236}">
                <a16:creationId xmlns:a16="http://schemas.microsoft.com/office/drawing/2014/main" id="{AAF7C0BD-6E53-CF09-74BB-731222DF85C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25506143"/>
              </p:ext>
            </p:extLst>
          </p:nvPr>
        </p:nvGraphicFramePr>
        <p:xfrm>
          <a:off x="1277406" y="2608547"/>
          <a:ext cx="9459419" cy="26910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479131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4460223-E211-4D29-85B6-DBE59E909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</p:spPr>
        <p:txBody>
          <a:bodyPr anchor="ctr">
            <a:normAutofit/>
          </a:bodyPr>
          <a:lstStyle/>
          <a:p>
            <a:r>
              <a:rPr lang="nl-BE" b="1" dirty="0"/>
              <a:t>Mapbox</a:t>
            </a:r>
          </a:p>
        </p:txBody>
      </p:sp>
      <p:graphicFrame>
        <p:nvGraphicFramePr>
          <p:cNvPr id="5" name="Tijdelijke aanduiding voor inhoud 2">
            <a:extLst>
              <a:ext uri="{FF2B5EF4-FFF2-40B4-BE49-F238E27FC236}">
                <a16:creationId xmlns:a16="http://schemas.microsoft.com/office/drawing/2014/main" id="{09853A1C-1683-5512-080E-A10B616A7D3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17703456"/>
              </p:ext>
            </p:extLst>
          </p:nvPr>
        </p:nvGraphicFramePr>
        <p:xfrm>
          <a:off x="2231136" y="2638044"/>
          <a:ext cx="7729728" cy="31019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014528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E5858D1-8C77-15AE-B5D7-A1D622AFA7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</p:spPr>
        <p:txBody>
          <a:bodyPr anchor="ctr">
            <a:normAutofit/>
          </a:bodyPr>
          <a:lstStyle/>
          <a:p>
            <a:r>
              <a:rPr lang="nl-NL" b="1" dirty="0"/>
              <a:t>Welke tools heb ik gebruikt?</a:t>
            </a:r>
            <a:endParaRPr lang="nl-BE" b="1" dirty="0"/>
          </a:p>
        </p:txBody>
      </p:sp>
      <p:graphicFrame>
        <p:nvGraphicFramePr>
          <p:cNvPr id="5" name="Tijdelijke aanduiding voor inhoud 2">
            <a:extLst>
              <a:ext uri="{FF2B5EF4-FFF2-40B4-BE49-F238E27FC236}">
                <a16:creationId xmlns:a16="http://schemas.microsoft.com/office/drawing/2014/main" id="{358FCD41-6E5C-1988-0738-D800E226FCF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80139916"/>
              </p:ext>
            </p:extLst>
          </p:nvPr>
        </p:nvGraphicFramePr>
        <p:xfrm>
          <a:off x="2231136" y="2638044"/>
          <a:ext cx="7729728" cy="31019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42081915"/>
      </p:ext>
    </p:extLst>
  </p:cSld>
  <p:clrMapOvr>
    <a:masterClrMapping/>
  </p:clrMapOvr>
</p:sld>
</file>

<file path=ppt/theme/theme1.xml><?xml version="1.0" encoding="utf-8"?>
<a:theme xmlns:a="http://schemas.openxmlformats.org/drawingml/2006/main" name="Expédition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4958_TF56596226.potx" id="{46CCB29B-8D6A-44C8-9F68-7AA28D9408B7}" vid="{B26744EE-D1F7-4664-A095-F5712A774E6C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A451F4C-A3A1-4FF3-AEA5-AE3EFF175B0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8775A23-75CA-4614-9647-C9B2CE742CA2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F009F5EF-575C-40E7-A9C5-EC1F2A55486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Pakket ontwerp</Template>
  <TotalTime>926</TotalTime>
  <Words>255</Words>
  <Application>Microsoft Office PowerPoint</Application>
  <PresentationFormat>Breedbeeld</PresentationFormat>
  <Paragraphs>47</Paragraphs>
  <Slides>14</Slides>
  <Notes>1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14</vt:i4>
      </vt:variant>
    </vt:vector>
  </HeadingPairs>
  <TitlesOfParts>
    <vt:vector size="18" baseType="lpstr">
      <vt:lpstr>Arial</vt:lpstr>
      <vt:lpstr>Calibri</vt:lpstr>
      <vt:lpstr>Gill Sans MT</vt:lpstr>
      <vt:lpstr>Expédition</vt:lpstr>
      <vt:lpstr>Verkeersongevallen in belgië</vt:lpstr>
      <vt:lpstr>Wat houdt mijn project in?</vt:lpstr>
      <vt:lpstr>Waarom heb ik dit project gekozen?</vt:lpstr>
      <vt:lpstr>Welke programmeertalen heb ik gebruikt?</vt:lpstr>
      <vt:lpstr>Waarom heb ik deze programmeertalen gekozen?</vt:lpstr>
      <vt:lpstr>Welke problemen heb ik gehad tijdens het maken van dit project?</vt:lpstr>
      <vt:lpstr>Hoe heb ik deze problemen opgelost?</vt:lpstr>
      <vt:lpstr>Mapbox</vt:lpstr>
      <vt:lpstr>Welke tools heb ik gebruikt?</vt:lpstr>
      <vt:lpstr>Van waar heb ik deze data's?</vt:lpstr>
      <vt:lpstr>Welke database heb ik gebruikt?</vt:lpstr>
      <vt:lpstr>Waarom heb ik MySQL Workbench gekozen?</vt:lpstr>
      <vt:lpstr>Wat heb ik bijgeleerd?</vt:lpstr>
      <vt:lpstr>Laten we het project eens kijken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Verkeersongevallen in belgië</dc:title>
  <dc:creator>Muhammed Utkucu</dc:creator>
  <cp:lastModifiedBy>Muhammed Utkucu</cp:lastModifiedBy>
  <cp:revision>41</cp:revision>
  <dcterms:created xsi:type="dcterms:W3CDTF">2024-05-27T18:15:42Z</dcterms:created>
  <dcterms:modified xsi:type="dcterms:W3CDTF">2024-05-29T17:27:57Z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